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99F16FC-2DA5-4C0B-B0F6-2157D4DED756}"/>
              </a:ext>
            </a:extLst>
          </p:cNvPr>
          <p:cNvGrpSpPr/>
          <p:nvPr/>
        </p:nvGrpSpPr>
        <p:grpSpPr>
          <a:xfrm>
            <a:off x="4173376" y="3835565"/>
            <a:ext cx="1547974" cy="2613771"/>
            <a:chOff x="4173376" y="3835565"/>
            <a:chExt cx="1547974" cy="2613771"/>
          </a:xfrm>
        </p:grpSpPr>
        <p:sp>
          <p:nvSpPr>
            <p:cNvPr id="397" name="正方形/長方形 396">
              <a:extLst>
                <a:ext uri="{FF2B5EF4-FFF2-40B4-BE49-F238E27FC236}">
                  <a16:creationId xmlns:a16="http://schemas.microsoft.com/office/drawing/2014/main" id="{E2F00050-B84E-4CCC-B1B5-FA8D5A08D21C}"/>
                </a:ext>
              </a:extLst>
            </p:cNvPr>
            <p:cNvSpPr/>
            <p:nvPr/>
          </p:nvSpPr>
          <p:spPr>
            <a:xfrm flipH="1">
              <a:off x="5485909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台形 397">
              <a:extLst>
                <a:ext uri="{FF2B5EF4-FFF2-40B4-BE49-F238E27FC236}">
                  <a16:creationId xmlns:a16="http://schemas.microsoft.com/office/drawing/2014/main" id="{66B50C38-21AB-4958-ABD3-62CBBD832795}"/>
                </a:ext>
              </a:extLst>
            </p:cNvPr>
            <p:cNvSpPr/>
            <p:nvPr/>
          </p:nvSpPr>
          <p:spPr>
            <a:xfrm flipH="1">
              <a:off x="5177514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1056B337-A1B6-43C0-9C4C-7A9289D5A262}"/>
                </a:ext>
              </a:extLst>
            </p:cNvPr>
            <p:cNvSpPr/>
            <p:nvPr/>
          </p:nvSpPr>
          <p:spPr>
            <a:xfrm>
              <a:off x="4274139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台形 399">
              <a:extLst>
                <a:ext uri="{FF2B5EF4-FFF2-40B4-BE49-F238E27FC236}">
                  <a16:creationId xmlns:a16="http://schemas.microsoft.com/office/drawing/2014/main" id="{C2023952-64A9-4408-BE18-66533A580C64}"/>
                </a:ext>
              </a:extLst>
            </p:cNvPr>
            <p:cNvSpPr/>
            <p:nvPr/>
          </p:nvSpPr>
          <p:spPr>
            <a:xfrm>
              <a:off x="4173376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787994CF-407D-408E-BEE7-23819E39442C}"/>
                </a:ext>
              </a:extLst>
            </p:cNvPr>
            <p:cNvSpPr/>
            <p:nvPr/>
          </p:nvSpPr>
          <p:spPr>
            <a:xfrm>
              <a:off x="4668052" y="5001736"/>
              <a:ext cx="553868" cy="450789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片側の 2 つの角を丸めた四角形 144">
              <a:extLst>
                <a:ext uri="{FF2B5EF4-FFF2-40B4-BE49-F238E27FC236}">
                  <a16:creationId xmlns:a16="http://schemas.microsoft.com/office/drawing/2014/main" id="{108B95FA-9A30-4919-AD70-87228038C4FE}"/>
                </a:ext>
              </a:extLst>
            </p:cNvPr>
            <p:cNvSpPr/>
            <p:nvPr/>
          </p:nvSpPr>
          <p:spPr>
            <a:xfrm>
              <a:off x="4371627" y="5276934"/>
              <a:ext cx="1153114" cy="1172402"/>
            </a:xfrm>
            <a:prstGeom prst="round2SameRect">
              <a:avLst>
                <a:gd name="adj1" fmla="val 28092"/>
                <a:gd name="adj2" fmla="val 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2" name="片側の 2 つの角を丸めた四角形 144">
              <a:extLst>
                <a:ext uri="{FF2B5EF4-FFF2-40B4-BE49-F238E27FC236}">
                  <a16:creationId xmlns:a16="http://schemas.microsoft.com/office/drawing/2014/main" id="{90438F15-EB5C-424E-BAF1-8F0E14A71B4B}"/>
                </a:ext>
              </a:extLst>
            </p:cNvPr>
            <p:cNvSpPr/>
            <p:nvPr/>
          </p:nvSpPr>
          <p:spPr>
            <a:xfrm>
              <a:off x="4900890" y="5276934"/>
              <a:ext cx="107466" cy="469274"/>
            </a:xfrm>
            <a:prstGeom prst="round2SameRect">
              <a:avLst>
                <a:gd name="adj1" fmla="val 0"/>
                <a:gd name="adj2" fmla="val 26567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平行四辺形 160">
              <a:extLst>
                <a:ext uri="{FF2B5EF4-FFF2-40B4-BE49-F238E27FC236}">
                  <a16:creationId xmlns:a16="http://schemas.microsoft.com/office/drawing/2014/main" id="{DC6E6904-A655-47DC-B987-5510D7ABC49E}"/>
                </a:ext>
              </a:extLst>
            </p:cNvPr>
            <p:cNvSpPr/>
            <p:nvPr/>
          </p:nvSpPr>
          <p:spPr>
            <a:xfrm>
              <a:off x="4642456" y="5230843"/>
              <a:ext cx="315232" cy="27223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  <a:gd name="connsiteX0" fmla="*/ 0 w 341844"/>
                <a:gd name="connsiteY0" fmla="*/ 126252 h 295332"/>
                <a:gd name="connsiteX1" fmla="*/ 115151 w 341844"/>
                <a:gd name="connsiteY1" fmla="*/ 0 h 295332"/>
                <a:gd name="connsiteX2" fmla="*/ 341844 w 341844"/>
                <a:gd name="connsiteY2" fmla="*/ 50006 h 295332"/>
                <a:gd name="connsiteX3" fmla="*/ 143351 w 341844"/>
                <a:gd name="connsiteY3" fmla="*/ 295321 h 295332"/>
                <a:gd name="connsiteX4" fmla="*/ 0 w 341844"/>
                <a:gd name="connsiteY4" fmla="*/ 126252 h 295332"/>
                <a:gd name="connsiteX0" fmla="*/ 137 w 341981"/>
                <a:gd name="connsiteY0" fmla="*/ 126252 h 295332"/>
                <a:gd name="connsiteX1" fmla="*/ 115288 w 341981"/>
                <a:gd name="connsiteY1" fmla="*/ 0 h 295332"/>
                <a:gd name="connsiteX2" fmla="*/ 341981 w 341981"/>
                <a:gd name="connsiteY2" fmla="*/ 50006 h 295332"/>
                <a:gd name="connsiteX3" fmla="*/ 143488 w 341981"/>
                <a:gd name="connsiteY3" fmla="*/ 295321 h 295332"/>
                <a:gd name="connsiteX4" fmla="*/ 137 w 341981"/>
                <a:gd name="connsiteY4" fmla="*/ 126252 h 29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81" h="295332">
                  <a:moveTo>
                    <a:pt x="137" y="126252"/>
                  </a:moveTo>
                  <a:cubicBezTo>
                    <a:pt x="4741" y="91328"/>
                    <a:pt x="76904" y="42084"/>
                    <a:pt x="115288" y="0"/>
                  </a:cubicBezTo>
                  <a:lnTo>
                    <a:pt x="341981" y="50006"/>
                  </a:lnTo>
                  <a:cubicBezTo>
                    <a:pt x="275817" y="131778"/>
                    <a:pt x="179366" y="296908"/>
                    <a:pt x="143488" y="295321"/>
                  </a:cubicBezTo>
                  <a:cubicBezTo>
                    <a:pt x="107610" y="293734"/>
                    <a:pt x="-4467" y="161176"/>
                    <a:pt x="137" y="12625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平行四辺形 160">
              <a:extLst>
                <a:ext uri="{FF2B5EF4-FFF2-40B4-BE49-F238E27FC236}">
                  <a16:creationId xmlns:a16="http://schemas.microsoft.com/office/drawing/2014/main" id="{CEAA9949-05A3-430B-95B9-79C643FCC9D8}"/>
                </a:ext>
              </a:extLst>
            </p:cNvPr>
            <p:cNvSpPr/>
            <p:nvPr/>
          </p:nvSpPr>
          <p:spPr>
            <a:xfrm flipH="1">
              <a:off x="4951050" y="5230843"/>
              <a:ext cx="315232" cy="27223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  <a:gd name="connsiteX0" fmla="*/ 0 w 341844"/>
                <a:gd name="connsiteY0" fmla="*/ 126252 h 295332"/>
                <a:gd name="connsiteX1" fmla="*/ 115151 w 341844"/>
                <a:gd name="connsiteY1" fmla="*/ 0 h 295332"/>
                <a:gd name="connsiteX2" fmla="*/ 341844 w 341844"/>
                <a:gd name="connsiteY2" fmla="*/ 50006 h 295332"/>
                <a:gd name="connsiteX3" fmla="*/ 143351 w 341844"/>
                <a:gd name="connsiteY3" fmla="*/ 295321 h 295332"/>
                <a:gd name="connsiteX4" fmla="*/ 0 w 341844"/>
                <a:gd name="connsiteY4" fmla="*/ 126252 h 295332"/>
                <a:gd name="connsiteX0" fmla="*/ 137 w 341981"/>
                <a:gd name="connsiteY0" fmla="*/ 126252 h 295332"/>
                <a:gd name="connsiteX1" fmla="*/ 115288 w 341981"/>
                <a:gd name="connsiteY1" fmla="*/ 0 h 295332"/>
                <a:gd name="connsiteX2" fmla="*/ 341981 w 341981"/>
                <a:gd name="connsiteY2" fmla="*/ 50006 h 295332"/>
                <a:gd name="connsiteX3" fmla="*/ 143488 w 341981"/>
                <a:gd name="connsiteY3" fmla="*/ 295321 h 295332"/>
                <a:gd name="connsiteX4" fmla="*/ 137 w 341981"/>
                <a:gd name="connsiteY4" fmla="*/ 126252 h 29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81" h="295332">
                  <a:moveTo>
                    <a:pt x="137" y="126252"/>
                  </a:moveTo>
                  <a:cubicBezTo>
                    <a:pt x="4741" y="91328"/>
                    <a:pt x="76904" y="42084"/>
                    <a:pt x="115288" y="0"/>
                  </a:cubicBezTo>
                  <a:lnTo>
                    <a:pt x="341981" y="50006"/>
                  </a:lnTo>
                  <a:cubicBezTo>
                    <a:pt x="275817" y="131778"/>
                    <a:pt x="179366" y="296908"/>
                    <a:pt x="143488" y="295321"/>
                  </a:cubicBezTo>
                  <a:cubicBezTo>
                    <a:pt x="107610" y="293734"/>
                    <a:pt x="-4467" y="161176"/>
                    <a:pt x="137" y="12625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28B1A7C-5400-4076-BDE4-5DE140FE4A5D}"/>
                </a:ext>
              </a:extLst>
            </p:cNvPr>
            <p:cNvSpPr/>
            <p:nvPr/>
          </p:nvSpPr>
          <p:spPr>
            <a:xfrm>
              <a:off x="4923118" y="5356164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6E249593-37A8-4776-B304-6D4976CC8111}"/>
                </a:ext>
              </a:extLst>
            </p:cNvPr>
            <p:cNvSpPr/>
            <p:nvPr/>
          </p:nvSpPr>
          <p:spPr>
            <a:xfrm>
              <a:off x="4923118" y="5488961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8C30D433-9CE1-4706-8872-709B75543DB3}"/>
                </a:ext>
              </a:extLst>
            </p:cNvPr>
            <p:cNvSpPr/>
            <p:nvPr/>
          </p:nvSpPr>
          <p:spPr>
            <a:xfrm>
              <a:off x="4923118" y="5621757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C5A67D-B7CC-424B-A541-5C4FB08480DD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FEAD54C4-888F-419C-BD67-372F69FE777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7909484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2B9786F-9993-4B02-AEF3-212807EF35D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4903D8C-E38D-4964-807F-2113816036BC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F7845A00-8B59-4BDF-97FD-8062CCBB1145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7891008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73FE0C1-D507-433C-86C8-E3CBDBCBC843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>
                <a:off x="8764708" y="3321875"/>
                <a:ext cx="248252" cy="4354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3AA2D6F5-8FDD-4A8E-93E3-C321ABC37170}"/>
                </a:ext>
              </a:extLst>
            </p:cNvPr>
            <p:cNvGrpSpPr/>
            <p:nvPr/>
          </p:nvGrpSpPr>
          <p:grpSpPr>
            <a:xfrm>
              <a:off x="4394045" y="4428988"/>
              <a:ext cx="1089974" cy="750231"/>
              <a:chOff x="7463927" y="1789359"/>
              <a:chExt cx="946143" cy="682796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1714B48-B73A-46A9-AE15-118871768959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F43FE18C-D37F-4263-8D8D-949BC54F076C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5C3109B-3E1F-4CCE-B1EF-F39081C36008}"/>
              </a:ext>
            </a:extLst>
          </p:cNvPr>
          <p:cNvGrpSpPr/>
          <p:nvPr/>
        </p:nvGrpSpPr>
        <p:grpSpPr>
          <a:xfrm>
            <a:off x="7339193" y="3836972"/>
            <a:ext cx="1277659" cy="2626799"/>
            <a:chOff x="7339193" y="3836972"/>
            <a:chExt cx="1277659" cy="2626799"/>
          </a:xfrm>
        </p:grpSpPr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DE52C73B-B28B-41EA-85F7-1A610EA92669}"/>
                </a:ext>
              </a:extLst>
            </p:cNvPr>
            <p:cNvSpPr/>
            <p:nvPr/>
          </p:nvSpPr>
          <p:spPr>
            <a:xfrm rot="21312133" flipH="1">
              <a:off x="8281573" y="5395043"/>
              <a:ext cx="325231" cy="1068726"/>
            </a:xfrm>
            <a:custGeom>
              <a:avLst/>
              <a:gdLst>
                <a:gd name="connsiteX0" fmla="*/ 139497 w 278994"/>
                <a:gd name="connsiteY0" fmla="*/ 0 h 916789"/>
                <a:gd name="connsiteX1" fmla="*/ 278994 w 278994"/>
                <a:gd name="connsiteY1" fmla="*/ 139497 h 916789"/>
                <a:gd name="connsiteX2" fmla="*/ 278993 w 278994"/>
                <a:gd name="connsiteY2" fmla="*/ 893373 h 916789"/>
                <a:gd name="connsiteX3" fmla="*/ 0 w 278994"/>
                <a:gd name="connsiteY3" fmla="*/ 916789 h 916789"/>
                <a:gd name="connsiteX4" fmla="*/ 0 w 278994"/>
                <a:gd name="connsiteY4" fmla="*/ 139497 h 916789"/>
                <a:gd name="connsiteX5" fmla="*/ 139497 w 278994"/>
                <a:gd name="connsiteY5" fmla="*/ 0 h 91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994" h="916789">
                  <a:moveTo>
                    <a:pt x="139497" y="0"/>
                  </a:moveTo>
                  <a:cubicBezTo>
                    <a:pt x="216539" y="0"/>
                    <a:pt x="278994" y="62455"/>
                    <a:pt x="278994" y="139497"/>
                  </a:cubicBezTo>
                  <a:lnTo>
                    <a:pt x="278993" y="893373"/>
                  </a:lnTo>
                  <a:lnTo>
                    <a:pt x="0" y="916789"/>
                  </a:lnTo>
                  <a:lnTo>
                    <a:pt x="0" y="139497"/>
                  </a:lnTo>
                  <a:cubicBezTo>
                    <a:pt x="0" y="62455"/>
                    <a:pt x="62455" y="0"/>
                    <a:pt x="13949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026CB7A9-C86F-4E02-9D8D-A3D1ED00383A}"/>
                </a:ext>
              </a:extLst>
            </p:cNvPr>
            <p:cNvSpPr/>
            <p:nvPr/>
          </p:nvSpPr>
          <p:spPr>
            <a:xfrm rot="287867">
              <a:off x="7371373" y="5395045"/>
              <a:ext cx="325231" cy="1068726"/>
            </a:xfrm>
            <a:custGeom>
              <a:avLst/>
              <a:gdLst>
                <a:gd name="connsiteX0" fmla="*/ 139497 w 278994"/>
                <a:gd name="connsiteY0" fmla="*/ 0 h 916789"/>
                <a:gd name="connsiteX1" fmla="*/ 278994 w 278994"/>
                <a:gd name="connsiteY1" fmla="*/ 139497 h 916789"/>
                <a:gd name="connsiteX2" fmla="*/ 278993 w 278994"/>
                <a:gd name="connsiteY2" fmla="*/ 893373 h 916789"/>
                <a:gd name="connsiteX3" fmla="*/ 0 w 278994"/>
                <a:gd name="connsiteY3" fmla="*/ 916789 h 916789"/>
                <a:gd name="connsiteX4" fmla="*/ 0 w 278994"/>
                <a:gd name="connsiteY4" fmla="*/ 139497 h 916789"/>
                <a:gd name="connsiteX5" fmla="*/ 139497 w 278994"/>
                <a:gd name="connsiteY5" fmla="*/ 0 h 91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994" h="916789">
                  <a:moveTo>
                    <a:pt x="139497" y="0"/>
                  </a:moveTo>
                  <a:cubicBezTo>
                    <a:pt x="216539" y="0"/>
                    <a:pt x="278994" y="62455"/>
                    <a:pt x="278994" y="139497"/>
                  </a:cubicBezTo>
                  <a:lnTo>
                    <a:pt x="278993" y="893373"/>
                  </a:lnTo>
                  <a:lnTo>
                    <a:pt x="0" y="916789"/>
                  </a:lnTo>
                  <a:lnTo>
                    <a:pt x="0" y="139497"/>
                  </a:lnTo>
                  <a:cubicBezTo>
                    <a:pt x="0" y="62455"/>
                    <a:pt x="62455" y="0"/>
                    <a:pt x="13949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51967A8-B06F-4CC1-B4E5-048B4BFA76D5}"/>
                </a:ext>
              </a:extLst>
            </p:cNvPr>
            <p:cNvGrpSpPr/>
            <p:nvPr/>
          </p:nvGrpSpPr>
          <p:grpSpPr>
            <a:xfrm>
              <a:off x="7452454" y="4981062"/>
              <a:ext cx="1074802" cy="1468274"/>
              <a:chOff x="7413298" y="4981062"/>
              <a:chExt cx="1153114" cy="1468274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1150C83-22F9-4095-A2E7-2BB41CEA52B3}"/>
                  </a:ext>
                </a:extLst>
              </p:cNvPr>
              <p:cNvSpPr/>
              <p:nvPr/>
            </p:nvSpPr>
            <p:spPr>
              <a:xfrm>
                <a:off x="7500774" y="4981062"/>
                <a:ext cx="976476" cy="804612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859D200-C9E7-4D70-B258-F70CEC01B217}"/>
                  </a:ext>
                </a:extLst>
              </p:cNvPr>
              <p:cNvSpPr/>
              <p:nvPr/>
            </p:nvSpPr>
            <p:spPr>
              <a:xfrm>
                <a:off x="7413298" y="5288820"/>
                <a:ext cx="1153114" cy="1160516"/>
              </a:xfrm>
              <a:custGeom>
                <a:avLst/>
                <a:gdLst>
                  <a:gd name="connsiteX0" fmla="*/ 911553 w 1153114"/>
                  <a:gd name="connsiteY0" fmla="*/ 0 h 1160516"/>
                  <a:gd name="connsiteX1" fmla="*/ 955270 w 1153114"/>
                  <a:gd name="connsiteY1" fmla="*/ 13571 h 1160516"/>
                  <a:gd name="connsiteX2" fmla="*/ 1153114 w 1153114"/>
                  <a:gd name="connsiteY2" fmla="*/ 312047 h 1160516"/>
                  <a:gd name="connsiteX3" fmla="*/ 1153114 w 1153114"/>
                  <a:gd name="connsiteY3" fmla="*/ 1160516 h 1160516"/>
                  <a:gd name="connsiteX4" fmla="*/ 0 w 1153114"/>
                  <a:gd name="connsiteY4" fmla="*/ 1160516 h 1160516"/>
                  <a:gd name="connsiteX5" fmla="*/ 0 w 1153114"/>
                  <a:gd name="connsiteY5" fmla="*/ 312047 h 1160516"/>
                  <a:gd name="connsiteX6" fmla="*/ 197844 w 1153114"/>
                  <a:gd name="connsiteY6" fmla="*/ 13571 h 1160516"/>
                  <a:gd name="connsiteX7" fmla="*/ 238505 w 1153114"/>
                  <a:gd name="connsiteY7" fmla="*/ 949 h 1160516"/>
                  <a:gd name="connsiteX8" fmla="*/ 238505 w 1153114"/>
                  <a:gd name="connsiteY8" fmla="*/ 30125 h 1160516"/>
                  <a:gd name="connsiteX9" fmla="*/ 575029 w 1153114"/>
                  <a:gd name="connsiteY9" fmla="*/ 366649 h 1160516"/>
                  <a:gd name="connsiteX10" fmla="*/ 911553 w 1153114"/>
                  <a:gd name="connsiteY10" fmla="*/ 30125 h 116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3114" h="1160516">
                    <a:moveTo>
                      <a:pt x="911553" y="0"/>
                    </a:moveTo>
                    <a:lnTo>
                      <a:pt x="955270" y="13571"/>
                    </a:lnTo>
                    <a:cubicBezTo>
                      <a:pt x="1071535" y="62746"/>
                      <a:pt x="1153114" y="177870"/>
                      <a:pt x="1153114" y="312047"/>
                    </a:cubicBezTo>
                    <a:lnTo>
                      <a:pt x="1153114" y="1160516"/>
                    </a:lnTo>
                    <a:lnTo>
                      <a:pt x="0" y="1160516"/>
                    </a:lnTo>
                    <a:lnTo>
                      <a:pt x="0" y="312047"/>
                    </a:lnTo>
                    <a:cubicBezTo>
                      <a:pt x="0" y="177870"/>
                      <a:pt x="81580" y="62746"/>
                      <a:pt x="197844" y="13571"/>
                    </a:cubicBezTo>
                    <a:lnTo>
                      <a:pt x="238505" y="949"/>
                    </a:lnTo>
                    <a:lnTo>
                      <a:pt x="238505" y="30125"/>
                    </a:lnTo>
                    <a:cubicBezTo>
                      <a:pt x="238505" y="215982"/>
                      <a:pt x="389172" y="366649"/>
                      <a:pt x="575029" y="366649"/>
                    </a:cubicBezTo>
                    <a:cubicBezTo>
                      <a:pt x="760886" y="366649"/>
                      <a:pt x="911553" y="215982"/>
                      <a:pt x="911553" y="3012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3ADE1083-82D8-4765-A853-DBDB91010FB6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88F02A55-4223-45FA-B826-7E8EB2731FB3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FFA9EDE4-58D5-40A9-A77D-BAD0B44BC313}"/>
                  </a:ext>
                </a:extLst>
              </p:cNvPr>
              <p:cNvSpPr/>
              <p:nvPr/>
            </p:nvSpPr>
            <p:spPr>
              <a:xfrm>
                <a:off x="5441914" y="2837172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F52C9C6E-BD0C-4096-8417-EC158FA7D252}"/>
                  </a:ext>
                </a:extLst>
              </p:cNvPr>
              <p:cNvSpPr/>
              <p:nvPr/>
            </p:nvSpPr>
            <p:spPr>
              <a:xfrm>
                <a:off x="6029855" y="2837172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54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54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0878F95-A5CC-4C9D-9C4D-7611F3310319}"/>
                </a:ext>
              </a:extLst>
            </p:cNvPr>
            <p:cNvGrpSpPr/>
            <p:nvPr/>
          </p:nvGrpSpPr>
          <p:grpSpPr>
            <a:xfrm>
              <a:off x="7465976" y="4458989"/>
              <a:ext cx="1030324" cy="710705"/>
              <a:chOff x="7463927" y="1789359"/>
              <a:chExt cx="946143" cy="68279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6BF49FC-1154-4F1E-B458-6F3DFF1E24D4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AFA9C96-D678-4331-9386-593E02A47EE8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02E1CEB-05E3-4B05-84F9-FDDA1A74A9BF}"/>
              </a:ext>
            </a:extLst>
          </p:cNvPr>
          <p:cNvGrpSpPr/>
          <p:nvPr/>
        </p:nvGrpSpPr>
        <p:grpSpPr>
          <a:xfrm>
            <a:off x="1174004" y="830100"/>
            <a:ext cx="1719214" cy="2702089"/>
            <a:chOff x="1174004" y="830100"/>
            <a:chExt cx="1719214" cy="2702089"/>
          </a:xfrm>
        </p:grpSpPr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DEB20AEF-7CDF-4700-80AF-DDA734F96B0D}"/>
                </a:ext>
              </a:extLst>
            </p:cNvPr>
            <p:cNvSpPr/>
            <p:nvPr/>
          </p:nvSpPr>
          <p:spPr>
            <a:xfrm flipH="1">
              <a:off x="2616968" y="3320235"/>
              <a:ext cx="147885" cy="2119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台形 338">
              <a:extLst>
                <a:ext uri="{FF2B5EF4-FFF2-40B4-BE49-F238E27FC236}">
                  <a16:creationId xmlns:a16="http://schemas.microsoft.com/office/drawing/2014/main" id="{063D372D-5FF0-42B9-8CD4-F64712AB9CB3}"/>
                </a:ext>
              </a:extLst>
            </p:cNvPr>
            <p:cNvSpPr/>
            <p:nvPr/>
          </p:nvSpPr>
          <p:spPr>
            <a:xfrm flipH="1">
              <a:off x="2303232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21EC38CB-E5A9-4A44-9CD6-09D85139171C}"/>
                </a:ext>
              </a:extLst>
            </p:cNvPr>
            <p:cNvSpPr/>
            <p:nvPr/>
          </p:nvSpPr>
          <p:spPr>
            <a:xfrm>
              <a:off x="1302368" y="3320235"/>
              <a:ext cx="147885" cy="2119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5513BA2F-81C9-46D5-9F7A-7C02A842628C}"/>
                </a:ext>
              </a:extLst>
            </p:cNvPr>
            <p:cNvSpPr/>
            <p:nvPr/>
          </p:nvSpPr>
          <p:spPr>
            <a:xfrm>
              <a:off x="1174004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E1D5BE38-EBC2-4244-BDFE-20A264E832BF}"/>
                </a:ext>
              </a:extLst>
            </p:cNvPr>
            <p:cNvSpPr/>
            <p:nvPr/>
          </p:nvSpPr>
          <p:spPr>
            <a:xfrm>
              <a:off x="1729708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5" name="片側の 2 つの角を丸めた四角形 144">
              <a:extLst>
                <a:ext uri="{FF2B5EF4-FFF2-40B4-BE49-F238E27FC236}">
                  <a16:creationId xmlns:a16="http://schemas.microsoft.com/office/drawing/2014/main" id="{A612ABBB-DBC7-4CE3-BB42-A67D58AAC6ED}"/>
                </a:ext>
              </a:extLst>
            </p:cNvPr>
            <p:cNvSpPr/>
            <p:nvPr/>
          </p:nvSpPr>
          <p:spPr>
            <a:xfrm>
              <a:off x="1408128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8" name="平行四辺形 160">
              <a:extLst>
                <a:ext uri="{FF2B5EF4-FFF2-40B4-BE49-F238E27FC236}">
                  <a16:creationId xmlns:a16="http://schemas.microsoft.com/office/drawing/2014/main" id="{ED2C1478-66C1-4495-B02A-DEA7AA65DFA9}"/>
                </a:ext>
              </a:extLst>
            </p:cNvPr>
            <p:cNvSpPr/>
            <p:nvPr/>
          </p:nvSpPr>
          <p:spPr>
            <a:xfrm>
              <a:off x="1702077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平行四辺形 160">
              <a:extLst>
                <a:ext uri="{FF2B5EF4-FFF2-40B4-BE49-F238E27FC236}">
                  <a16:creationId xmlns:a16="http://schemas.microsoft.com/office/drawing/2014/main" id="{D69DA024-7FF7-4B7F-A911-C613CE699CA5}"/>
                </a:ext>
              </a:extLst>
            </p:cNvPr>
            <p:cNvSpPr/>
            <p:nvPr/>
          </p:nvSpPr>
          <p:spPr>
            <a:xfrm flipH="1">
              <a:off x="2035678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平行四辺形 160">
              <a:extLst>
                <a:ext uri="{FF2B5EF4-FFF2-40B4-BE49-F238E27FC236}">
                  <a16:creationId xmlns:a16="http://schemas.microsoft.com/office/drawing/2014/main" id="{CC8B6816-9B0C-4922-83F2-24A840E83CCB}"/>
                </a:ext>
              </a:extLst>
            </p:cNvPr>
            <p:cNvSpPr/>
            <p:nvPr/>
          </p:nvSpPr>
          <p:spPr>
            <a:xfrm>
              <a:off x="1702077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平行四辺形 160">
              <a:extLst>
                <a:ext uri="{FF2B5EF4-FFF2-40B4-BE49-F238E27FC236}">
                  <a16:creationId xmlns:a16="http://schemas.microsoft.com/office/drawing/2014/main" id="{36B28358-479D-48A8-8E4F-658CC07D4C31}"/>
                </a:ext>
              </a:extLst>
            </p:cNvPr>
            <p:cNvSpPr/>
            <p:nvPr/>
          </p:nvSpPr>
          <p:spPr>
            <a:xfrm flipH="1">
              <a:off x="2035679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851579A6-B5EE-4735-BFAE-2B5C46FDF1B8}"/>
                </a:ext>
              </a:extLst>
            </p:cNvPr>
            <p:cNvSpPr/>
            <p:nvPr/>
          </p:nvSpPr>
          <p:spPr>
            <a:xfrm>
              <a:off x="2225778" y="2640275"/>
              <a:ext cx="314128" cy="332267"/>
            </a:xfrm>
            <a:prstGeom prst="round2SameRect">
              <a:avLst>
                <a:gd name="adj1" fmla="val 0"/>
                <a:gd name="adj2" fmla="val 17429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A482CCAC-CBCE-4DDE-81DD-213AC46F0E44}"/>
                </a:ext>
              </a:extLst>
            </p:cNvPr>
            <p:cNvSpPr/>
            <p:nvPr/>
          </p:nvSpPr>
          <p:spPr>
            <a:xfrm>
              <a:off x="2011747" y="2358503"/>
              <a:ext cx="49504" cy="1119479"/>
            </a:xfrm>
            <a:custGeom>
              <a:avLst/>
              <a:gdLst>
                <a:gd name="connsiteX0" fmla="*/ 24752 w 49504"/>
                <a:gd name="connsiteY0" fmla="*/ 1069975 h 1119479"/>
                <a:gd name="connsiteX1" fmla="*/ 49504 w 49504"/>
                <a:gd name="connsiteY1" fmla="*/ 1094727 h 1119479"/>
                <a:gd name="connsiteX2" fmla="*/ 24752 w 49504"/>
                <a:gd name="connsiteY2" fmla="*/ 1119479 h 1119479"/>
                <a:gd name="connsiteX3" fmla="*/ 0 w 49504"/>
                <a:gd name="connsiteY3" fmla="*/ 1094727 h 1119479"/>
                <a:gd name="connsiteX4" fmla="*/ 24752 w 49504"/>
                <a:gd name="connsiteY4" fmla="*/ 1069975 h 1119479"/>
                <a:gd name="connsiteX5" fmla="*/ 24752 w 49504"/>
                <a:gd name="connsiteY5" fmla="*/ 855980 h 1119479"/>
                <a:gd name="connsiteX6" fmla="*/ 49504 w 49504"/>
                <a:gd name="connsiteY6" fmla="*/ 880732 h 1119479"/>
                <a:gd name="connsiteX7" fmla="*/ 24752 w 49504"/>
                <a:gd name="connsiteY7" fmla="*/ 905484 h 1119479"/>
                <a:gd name="connsiteX8" fmla="*/ 0 w 49504"/>
                <a:gd name="connsiteY8" fmla="*/ 880732 h 1119479"/>
                <a:gd name="connsiteX9" fmla="*/ 24752 w 49504"/>
                <a:gd name="connsiteY9" fmla="*/ 855980 h 1119479"/>
                <a:gd name="connsiteX10" fmla="*/ 24752 w 49504"/>
                <a:gd name="connsiteY10" fmla="*/ 641985 h 1119479"/>
                <a:gd name="connsiteX11" fmla="*/ 49504 w 49504"/>
                <a:gd name="connsiteY11" fmla="*/ 666737 h 1119479"/>
                <a:gd name="connsiteX12" fmla="*/ 24752 w 49504"/>
                <a:gd name="connsiteY12" fmla="*/ 691489 h 1119479"/>
                <a:gd name="connsiteX13" fmla="*/ 0 w 49504"/>
                <a:gd name="connsiteY13" fmla="*/ 666737 h 1119479"/>
                <a:gd name="connsiteX14" fmla="*/ 24752 w 49504"/>
                <a:gd name="connsiteY14" fmla="*/ 641985 h 1119479"/>
                <a:gd name="connsiteX15" fmla="*/ 24752 w 49504"/>
                <a:gd name="connsiteY15" fmla="*/ 427990 h 1119479"/>
                <a:gd name="connsiteX16" fmla="*/ 49504 w 49504"/>
                <a:gd name="connsiteY16" fmla="*/ 452742 h 1119479"/>
                <a:gd name="connsiteX17" fmla="*/ 24752 w 49504"/>
                <a:gd name="connsiteY17" fmla="*/ 477494 h 1119479"/>
                <a:gd name="connsiteX18" fmla="*/ 0 w 49504"/>
                <a:gd name="connsiteY18" fmla="*/ 452742 h 1119479"/>
                <a:gd name="connsiteX19" fmla="*/ 24752 w 49504"/>
                <a:gd name="connsiteY19" fmla="*/ 427990 h 1119479"/>
                <a:gd name="connsiteX20" fmla="*/ 24752 w 49504"/>
                <a:gd name="connsiteY20" fmla="*/ 213995 h 1119479"/>
                <a:gd name="connsiteX21" fmla="*/ 49504 w 49504"/>
                <a:gd name="connsiteY21" fmla="*/ 238747 h 1119479"/>
                <a:gd name="connsiteX22" fmla="*/ 24752 w 49504"/>
                <a:gd name="connsiteY22" fmla="*/ 263499 h 1119479"/>
                <a:gd name="connsiteX23" fmla="*/ 0 w 49504"/>
                <a:gd name="connsiteY23" fmla="*/ 238747 h 1119479"/>
                <a:gd name="connsiteX24" fmla="*/ 24752 w 49504"/>
                <a:gd name="connsiteY24" fmla="*/ 213995 h 1119479"/>
                <a:gd name="connsiteX25" fmla="*/ 24752 w 49504"/>
                <a:gd name="connsiteY25" fmla="*/ 0 h 1119479"/>
                <a:gd name="connsiteX26" fmla="*/ 49504 w 49504"/>
                <a:gd name="connsiteY26" fmla="*/ 24752 h 1119479"/>
                <a:gd name="connsiteX27" fmla="*/ 24752 w 49504"/>
                <a:gd name="connsiteY27" fmla="*/ 49504 h 1119479"/>
                <a:gd name="connsiteX28" fmla="*/ 0 w 49504"/>
                <a:gd name="connsiteY28" fmla="*/ 24752 h 1119479"/>
                <a:gd name="connsiteX29" fmla="*/ 24752 w 49504"/>
                <a:gd name="connsiteY29" fmla="*/ 0 h 1119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504" h="1119479">
                  <a:moveTo>
                    <a:pt x="24752" y="1069975"/>
                  </a:moveTo>
                  <a:cubicBezTo>
                    <a:pt x="38422" y="1069975"/>
                    <a:pt x="49504" y="1081057"/>
                    <a:pt x="49504" y="1094727"/>
                  </a:cubicBezTo>
                  <a:cubicBezTo>
                    <a:pt x="49504" y="1108397"/>
                    <a:pt x="38422" y="1119479"/>
                    <a:pt x="24752" y="1119479"/>
                  </a:cubicBezTo>
                  <a:cubicBezTo>
                    <a:pt x="11082" y="1119479"/>
                    <a:pt x="0" y="1108397"/>
                    <a:pt x="0" y="1094727"/>
                  </a:cubicBezTo>
                  <a:cubicBezTo>
                    <a:pt x="0" y="1081057"/>
                    <a:pt x="11082" y="1069975"/>
                    <a:pt x="24752" y="1069975"/>
                  </a:cubicBezTo>
                  <a:close/>
                  <a:moveTo>
                    <a:pt x="24752" y="855980"/>
                  </a:moveTo>
                  <a:cubicBezTo>
                    <a:pt x="38422" y="855980"/>
                    <a:pt x="49504" y="867062"/>
                    <a:pt x="49504" y="880732"/>
                  </a:cubicBezTo>
                  <a:cubicBezTo>
                    <a:pt x="49504" y="894402"/>
                    <a:pt x="38422" y="905484"/>
                    <a:pt x="24752" y="905484"/>
                  </a:cubicBezTo>
                  <a:cubicBezTo>
                    <a:pt x="11082" y="905484"/>
                    <a:pt x="0" y="894402"/>
                    <a:pt x="0" y="880732"/>
                  </a:cubicBezTo>
                  <a:cubicBezTo>
                    <a:pt x="0" y="867062"/>
                    <a:pt x="11082" y="855980"/>
                    <a:pt x="24752" y="855980"/>
                  </a:cubicBezTo>
                  <a:close/>
                  <a:moveTo>
                    <a:pt x="24752" y="641985"/>
                  </a:moveTo>
                  <a:cubicBezTo>
                    <a:pt x="38422" y="641985"/>
                    <a:pt x="49504" y="653067"/>
                    <a:pt x="49504" y="666737"/>
                  </a:cubicBezTo>
                  <a:cubicBezTo>
                    <a:pt x="49504" y="680407"/>
                    <a:pt x="38422" y="691489"/>
                    <a:pt x="24752" y="691489"/>
                  </a:cubicBezTo>
                  <a:cubicBezTo>
                    <a:pt x="11082" y="691489"/>
                    <a:pt x="0" y="680407"/>
                    <a:pt x="0" y="666737"/>
                  </a:cubicBezTo>
                  <a:cubicBezTo>
                    <a:pt x="0" y="653067"/>
                    <a:pt x="11082" y="641985"/>
                    <a:pt x="24752" y="641985"/>
                  </a:cubicBezTo>
                  <a:close/>
                  <a:moveTo>
                    <a:pt x="24752" y="427990"/>
                  </a:moveTo>
                  <a:cubicBezTo>
                    <a:pt x="38422" y="427990"/>
                    <a:pt x="49504" y="439072"/>
                    <a:pt x="49504" y="452742"/>
                  </a:cubicBezTo>
                  <a:cubicBezTo>
                    <a:pt x="49504" y="466412"/>
                    <a:pt x="38422" y="477494"/>
                    <a:pt x="24752" y="477494"/>
                  </a:cubicBezTo>
                  <a:cubicBezTo>
                    <a:pt x="11082" y="477494"/>
                    <a:pt x="0" y="466412"/>
                    <a:pt x="0" y="452742"/>
                  </a:cubicBezTo>
                  <a:cubicBezTo>
                    <a:pt x="0" y="439072"/>
                    <a:pt x="11082" y="427990"/>
                    <a:pt x="24752" y="427990"/>
                  </a:cubicBezTo>
                  <a:close/>
                  <a:moveTo>
                    <a:pt x="24752" y="213995"/>
                  </a:moveTo>
                  <a:cubicBezTo>
                    <a:pt x="38422" y="213995"/>
                    <a:pt x="49504" y="225077"/>
                    <a:pt x="49504" y="238747"/>
                  </a:cubicBezTo>
                  <a:cubicBezTo>
                    <a:pt x="49504" y="252417"/>
                    <a:pt x="38422" y="263499"/>
                    <a:pt x="24752" y="263499"/>
                  </a:cubicBezTo>
                  <a:cubicBezTo>
                    <a:pt x="11082" y="263499"/>
                    <a:pt x="0" y="252417"/>
                    <a:pt x="0" y="238747"/>
                  </a:cubicBezTo>
                  <a:cubicBezTo>
                    <a:pt x="0" y="225077"/>
                    <a:pt x="11082" y="213995"/>
                    <a:pt x="24752" y="213995"/>
                  </a:cubicBezTo>
                  <a:close/>
                  <a:moveTo>
                    <a:pt x="24752" y="0"/>
                  </a:moveTo>
                  <a:cubicBezTo>
                    <a:pt x="38422" y="0"/>
                    <a:pt x="49504" y="11082"/>
                    <a:pt x="49504" y="24752"/>
                  </a:cubicBezTo>
                  <a:cubicBezTo>
                    <a:pt x="49504" y="38422"/>
                    <a:pt x="38422" y="49504"/>
                    <a:pt x="24752" y="49504"/>
                  </a:cubicBezTo>
                  <a:cubicBezTo>
                    <a:pt x="11082" y="49504"/>
                    <a:pt x="0" y="38422"/>
                    <a:pt x="0" y="24752"/>
                  </a:cubicBezTo>
                  <a:cubicBezTo>
                    <a:pt x="0" y="11082"/>
                    <a:pt x="11082" y="0"/>
                    <a:pt x="24752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DBEB3C99-0795-4BA5-892A-7CD04BD6FA0E}"/>
                  </a:ext>
                </a:extLst>
              </p:cNvPr>
              <p:cNvSpPr/>
              <p:nvPr/>
            </p:nvSpPr>
            <p:spPr>
              <a:xfrm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54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54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2E3C29-BA92-475C-82E4-04052E348208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2EFB169-B85D-4465-BDC1-965B550CA0CD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0C79DB69-20AB-481F-AE81-0F67494C55D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302675-1902-4329-8F5C-69DCF382F8C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8E83852-65B0-44E9-9198-68F78EF9ACE5}"/>
                    </a:ext>
                  </a:extLst>
                </p:cNvPr>
                <p:cNvSpPr/>
                <p:nvPr/>
              </p:nvSpPr>
              <p:spPr>
                <a:xfrm>
                  <a:off x="6151878" y="1166180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1A45D5D1-E0C3-40B5-9907-F0ABFE26D8E8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FB1047C-C53F-4BC0-A681-1617387D06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82FF17F-3A5F-4E85-A6D4-548B6D0386D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91913A81-1265-4F08-82A2-255BDEC314F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0ADB1A67-6A33-41AE-9E6D-BE47900185D7}"/>
                    </a:ext>
                  </a:extLst>
                </p:cNvPr>
                <p:cNvSpPr/>
                <p:nvPr/>
              </p:nvSpPr>
              <p:spPr>
                <a:xfrm>
                  <a:off x="6151878" y="1166180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39AD70AF-15AF-4722-877A-3CAC01299AE7}"/>
                </a:ext>
              </a:extLst>
            </p:cNvPr>
            <p:cNvGrpSpPr/>
            <p:nvPr/>
          </p:nvGrpSpPr>
          <p:grpSpPr>
            <a:xfrm>
              <a:off x="1501198" y="1426795"/>
              <a:ext cx="1034833" cy="699661"/>
              <a:chOff x="7463927" y="1789359"/>
              <a:chExt cx="946143" cy="68279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F8CB47A-2E14-4D1A-B798-41DBB69B240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B798762-6168-4136-88AF-B9000787F538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25F60D1-6A95-4F68-A417-B237F5FBC84E}"/>
              </a:ext>
            </a:extLst>
          </p:cNvPr>
          <p:cNvGrpSpPr/>
          <p:nvPr/>
        </p:nvGrpSpPr>
        <p:grpSpPr>
          <a:xfrm>
            <a:off x="7044090" y="596593"/>
            <a:ext cx="1740939" cy="2935596"/>
            <a:chOff x="7044090" y="596593"/>
            <a:chExt cx="1740939" cy="2935596"/>
          </a:xfrm>
        </p:grpSpPr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A7FBEFAA-0C7A-4CFD-A65E-9D7059A7A02D}"/>
                </a:ext>
              </a:extLst>
            </p:cNvPr>
            <p:cNvSpPr/>
            <p:nvPr/>
          </p:nvSpPr>
          <p:spPr>
            <a:xfrm flipH="1">
              <a:off x="8508779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台形 353">
              <a:extLst>
                <a:ext uri="{FF2B5EF4-FFF2-40B4-BE49-F238E27FC236}">
                  <a16:creationId xmlns:a16="http://schemas.microsoft.com/office/drawing/2014/main" id="{20B93D3B-31D8-40EA-A075-B8D84A9841EA}"/>
                </a:ext>
              </a:extLst>
            </p:cNvPr>
            <p:cNvSpPr/>
            <p:nvPr/>
          </p:nvSpPr>
          <p:spPr>
            <a:xfrm flipH="1">
              <a:off x="8195043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A5616ABD-D655-472D-9A35-763EA60D12D1}"/>
                </a:ext>
              </a:extLst>
            </p:cNvPr>
            <p:cNvSpPr/>
            <p:nvPr/>
          </p:nvSpPr>
          <p:spPr>
            <a:xfrm>
              <a:off x="7194179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C559D78C-8652-4E33-8534-AB75AC95D60F}"/>
                </a:ext>
              </a:extLst>
            </p:cNvPr>
            <p:cNvSpPr/>
            <p:nvPr/>
          </p:nvSpPr>
          <p:spPr>
            <a:xfrm>
              <a:off x="7065815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CD77A136-5B3B-4969-AF74-ED4DE0B37F5A}"/>
                </a:ext>
              </a:extLst>
            </p:cNvPr>
            <p:cNvSpPr/>
            <p:nvPr/>
          </p:nvSpPr>
          <p:spPr>
            <a:xfrm>
              <a:off x="7621519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8" name="片側の 2 つの角を丸めた四角形 144">
              <a:extLst>
                <a:ext uri="{FF2B5EF4-FFF2-40B4-BE49-F238E27FC236}">
                  <a16:creationId xmlns:a16="http://schemas.microsoft.com/office/drawing/2014/main" id="{A2BE1389-15F1-4FD4-B49D-82AA31B2B05B}"/>
                </a:ext>
              </a:extLst>
            </p:cNvPr>
            <p:cNvSpPr/>
            <p:nvPr/>
          </p:nvSpPr>
          <p:spPr>
            <a:xfrm>
              <a:off x="7299939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9" name="台形 731">
              <a:extLst>
                <a:ext uri="{FF2B5EF4-FFF2-40B4-BE49-F238E27FC236}">
                  <a16:creationId xmlns:a16="http://schemas.microsoft.com/office/drawing/2014/main" id="{B0E37C36-20AA-4DC8-93B5-A735B007663E}"/>
                </a:ext>
              </a:extLst>
            </p:cNvPr>
            <p:cNvSpPr/>
            <p:nvPr/>
          </p:nvSpPr>
          <p:spPr>
            <a:xfrm rot="10800000" flipV="1">
              <a:off x="7788713" y="2393207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台形 359">
              <a:extLst>
                <a:ext uri="{FF2B5EF4-FFF2-40B4-BE49-F238E27FC236}">
                  <a16:creationId xmlns:a16="http://schemas.microsoft.com/office/drawing/2014/main" id="{E1F6964E-387B-484E-A1B8-8C718BA3D429}"/>
                </a:ext>
              </a:extLst>
            </p:cNvPr>
            <p:cNvSpPr/>
            <p:nvPr/>
          </p:nvSpPr>
          <p:spPr>
            <a:xfrm rot="10800000">
              <a:off x="7807952" y="2260296"/>
              <a:ext cx="247318" cy="202452"/>
            </a:xfrm>
            <a:prstGeom prst="trapezoid">
              <a:avLst>
                <a:gd name="adj" fmla="val 27112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平行四辺形 160">
              <a:extLst>
                <a:ext uri="{FF2B5EF4-FFF2-40B4-BE49-F238E27FC236}">
                  <a16:creationId xmlns:a16="http://schemas.microsoft.com/office/drawing/2014/main" id="{64F2EC3B-8D23-41B7-BEA9-FD8CBCCD8E8B}"/>
                </a:ext>
              </a:extLst>
            </p:cNvPr>
            <p:cNvSpPr/>
            <p:nvPr/>
          </p:nvSpPr>
          <p:spPr>
            <a:xfrm>
              <a:off x="7593888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平行四辺形 160">
              <a:extLst>
                <a:ext uri="{FF2B5EF4-FFF2-40B4-BE49-F238E27FC236}">
                  <a16:creationId xmlns:a16="http://schemas.microsoft.com/office/drawing/2014/main" id="{7193F4A6-8A87-4157-B2AC-F0128167CFA0}"/>
                </a:ext>
              </a:extLst>
            </p:cNvPr>
            <p:cNvSpPr/>
            <p:nvPr/>
          </p:nvSpPr>
          <p:spPr>
            <a:xfrm flipH="1">
              <a:off x="7927489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平行四辺形 160">
              <a:extLst>
                <a:ext uri="{FF2B5EF4-FFF2-40B4-BE49-F238E27FC236}">
                  <a16:creationId xmlns:a16="http://schemas.microsoft.com/office/drawing/2014/main" id="{7D35D50A-40C9-46A4-ACDA-1FC68BE139AC}"/>
                </a:ext>
              </a:extLst>
            </p:cNvPr>
            <p:cNvSpPr/>
            <p:nvPr/>
          </p:nvSpPr>
          <p:spPr>
            <a:xfrm>
              <a:off x="7593888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平行四辺形 160">
              <a:extLst>
                <a:ext uri="{FF2B5EF4-FFF2-40B4-BE49-F238E27FC236}">
                  <a16:creationId xmlns:a16="http://schemas.microsoft.com/office/drawing/2014/main" id="{370877C0-DD92-41DB-BED8-5C6823E04481}"/>
                </a:ext>
              </a:extLst>
            </p:cNvPr>
            <p:cNvSpPr/>
            <p:nvPr/>
          </p:nvSpPr>
          <p:spPr>
            <a:xfrm flipH="1">
              <a:off x="7927490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D935649E-197B-4967-8B0C-1014E0839F6C}"/>
                </a:ext>
              </a:extLst>
            </p:cNvPr>
            <p:cNvSpPr/>
            <p:nvPr/>
          </p:nvSpPr>
          <p:spPr>
            <a:xfrm>
              <a:off x="8117589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118831" y="740918"/>
              <a:ext cx="1437872" cy="1394529"/>
              <a:chOff x="8153543" y="491435"/>
              <a:chExt cx="1437872" cy="13945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536EDC7-BD36-47CB-BA8E-092C3D8EEE3F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81A206-0EF9-4341-AE96-A4ED6D52E103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7A82AF1E-BC60-4901-AFCE-DC9666C814C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A8EFA92-1B6E-452E-9280-C94B2E74D699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65BE2D-91AE-4B45-9602-3D394A9C01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23E8DE4-EB19-4F72-A6C5-73983CC7327E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FECC7D56-FEDF-4451-9748-8331F95D58EC}"/>
                  </a:ext>
                </a:extLst>
              </p:cNvPr>
              <p:cNvSpPr/>
              <p:nvPr/>
            </p:nvSpPr>
            <p:spPr>
              <a:xfrm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676597A8-D684-4225-9955-8B4958B15D7B}"/>
                </a:ext>
              </a:extLst>
            </p:cNvPr>
            <p:cNvGrpSpPr/>
            <p:nvPr/>
          </p:nvGrpSpPr>
          <p:grpSpPr>
            <a:xfrm>
              <a:off x="7400925" y="1389031"/>
              <a:ext cx="1046347" cy="765554"/>
              <a:chOff x="7463927" y="1789359"/>
              <a:chExt cx="946143" cy="682796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131AB288-ECC4-482B-BF6D-3F0755EF30F2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5716730-CDFA-4B9D-892B-ACB98EEFDD3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月 282">
              <a:extLst>
                <a:ext uri="{FF2B5EF4-FFF2-40B4-BE49-F238E27FC236}">
                  <a16:creationId xmlns:a16="http://schemas.microsoft.com/office/drawing/2014/main" id="{3D2D8D3F-4D42-44F5-A569-26EBFFE0788A}"/>
                </a:ext>
              </a:extLst>
            </p:cNvPr>
            <p:cNvSpPr/>
            <p:nvPr/>
          </p:nvSpPr>
          <p:spPr>
            <a:xfrm rot="8100000">
              <a:off x="8075788" y="596593"/>
              <a:ext cx="328742" cy="877848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EC683F10-DD59-4384-B53B-9122AC25F6A5}"/>
                </a:ext>
              </a:extLst>
            </p:cNvPr>
            <p:cNvSpPr/>
            <p:nvPr/>
          </p:nvSpPr>
          <p:spPr>
            <a:xfrm rot="3600000">
              <a:off x="7404159" y="595743"/>
              <a:ext cx="328742" cy="1048879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AC569625-8962-4274-B773-D834300C2DEE}"/>
                </a:ext>
              </a:extLst>
            </p:cNvPr>
            <p:cNvSpPr/>
            <p:nvPr/>
          </p:nvSpPr>
          <p:spPr>
            <a:xfrm rot="3472113">
              <a:off x="7590480" y="702612"/>
              <a:ext cx="120099" cy="988855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E5FA5CE-6A9A-4577-940E-AFC2FD40AAA5}"/>
              </a:ext>
            </a:extLst>
          </p:cNvPr>
          <p:cNvGrpSpPr/>
          <p:nvPr/>
        </p:nvGrpSpPr>
        <p:grpSpPr>
          <a:xfrm>
            <a:off x="4164150" y="772799"/>
            <a:ext cx="1719214" cy="2759390"/>
            <a:chOff x="4164150" y="772799"/>
            <a:chExt cx="1719214" cy="2759390"/>
          </a:xfrm>
        </p:grpSpPr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D53FD6C7-160F-4184-A54B-4DA96EB907A2}"/>
                </a:ext>
              </a:extLst>
            </p:cNvPr>
            <p:cNvSpPr/>
            <p:nvPr/>
          </p:nvSpPr>
          <p:spPr>
            <a:xfrm flipH="1">
              <a:off x="5607114" y="3320235"/>
              <a:ext cx="147885" cy="2119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台形 367">
              <a:extLst>
                <a:ext uri="{FF2B5EF4-FFF2-40B4-BE49-F238E27FC236}">
                  <a16:creationId xmlns:a16="http://schemas.microsoft.com/office/drawing/2014/main" id="{474242D6-6190-4C3E-A0FB-590B94209A41}"/>
                </a:ext>
              </a:extLst>
            </p:cNvPr>
            <p:cNvSpPr/>
            <p:nvPr/>
          </p:nvSpPr>
          <p:spPr>
            <a:xfrm flipH="1">
              <a:off x="5293378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BCE5C88D-E714-45D0-9B41-242C091AB02F}"/>
                </a:ext>
              </a:extLst>
            </p:cNvPr>
            <p:cNvSpPr/>
            <p:nvPr/>
          </p:nvSpPr>
          <p:spPr>
            <a:xfrm>
              <a:off x="4292514" y="3320235"/>
              <a:ext cx="147885" cy="2119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台形 369">
              <a:extLst>
                <a:ext uri="{FF2B5EF4-FFF2-40B4-BE49-F238E27FC236}">
                  <a16:creationId xmlns:a16="http://schemas.microsoft.com/office/drawing/2014/main" id="{FED3545D-17C9-407B-97A5-50AFFA72B45B}"/>
                </a:ext>
              </a:extLst>
            </p:cNvPr>
            <p:cNvSpPr/>
            <p:nvPr/>
          </p:nvSpPr>
          <p:spPr>
            <a:xfrm>
              <a:off x="4164150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4FF66D7D-91FB-498B-BE54-A151F2BA1B6C}"/>
                </a:ext>
              </a:extLst>
            </p:cNvPr>
            <p:cNvSpPr/>
            <p:nvPr/>
          </p:nvSpPr>
          <p:spPr>
            <a:xfrm>
              <a:off x="4719854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片側の 2 つの角を丸めた四角形 144">
              <a:extLst>
                <a:ext uri="{FF2B5EF4-FFF2-40B4-BE49-F238E27FC236}">
                  <a16:creationId xmlns:a16="http://schemas.microsoft.com/office/drawing/2014/main" id="{ACF966AF-1FA2-4C80-8216-D88B41A1A33E}"/>
                </a:ext>
              </a:extLst>
            </p:cNvPr>
            <p:cNvSpPr/>
            <p:nvPr/>
          </p:nvSpPr>
          <p:spPr>
            <a:xfrm>
              <a:off x="4398274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F60081E7-4CF7-4C8E-B9CE-91ACF58A44B2}"/>
                </a:ext>
              </a:extLst>
            </p:cNvPr>
            <p:cNvSpPr/>
            <p:nvPr/>
          </p:nvSpPr>
          <p:spPr>
            <a:xfrm>
              <a:off x="5215924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54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54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7431666-6042-45A6-BA67-DF62D33433AC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717B14B-482F-47D1-BB52-ADFE65286CD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C3C0E5-18F0-4F34-A42E-BF31ACE2476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A1E0350B-858E-4BAD-9E99-87192BA74D6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1B50236-FDD6-4B0D-9A3D-3040BE9AA723}"/>
                    </a:ext>
                  </a:extLst>
                </p:cNvPr>
                <p:cNvSpPr/>
                <p:nvPr/>
              </p:nvSpPr>
              <p:spPr>
                <a:xfrm>
                  <a:off x="6919369" y="118105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B9E5EA7-9D86-4F79-922C-658285477E50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6260C1A-D8BB-4431-B008-B3E726645A2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502775" y="1181050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E17603A2-FAA8-4893-8583-229F787732AB}"/>
                </a:ext>
              </a:extLst>
            </p:cNvPr>
            <p:cNvGrpSpPr/>
            <p:nvPr/>
          </p:nvGrpSpPr>
          <p:grpSpPr>
            <a:xfrm>
              <a:off x="4496810" y="1388695"/>
              <a:ext cx="1034833" cy="699661"/>
              <a:chOff x="7463927" y="1789359"/>
              <a:chExt cx="946143" cy="682796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47C7CE2-584D-41B3-BA11-8D7935384E94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FDBC984-0D93-4CF7-B033-4E57A642EB21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3" name="片側の 2 つの角を丸めた四角形 144">
              <a:extLst>
                <a:ext uri="{FF2B5EF4-FFF2-40B4-BE49-F238E27FC236}">
                  <a16:creationId xmlns:a16="http://schemas.microsoft.com/office/drawing/2014/main" id="{B0FECDB0-9D99-4A95-A16D-6C4155521A85}"/>
                </a:ext>
              </a:extLst>
            </p:cNvPr>
            <p:cNvSpPr/>
            <p:nvPr/>
          </p:nvSpPr>
          <p:spPr>
            <a:xfrm>
              <a:off x="4985372" y="2260297"/>
              <a:ext cx="83578" cy="127189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平行四辺形 160">
              <a:extLst>
                <a:ext uri="{FF2B5EF4-FFF2-40B4-BE49-F238E27FC236}">
                  <a16:creationId xmlns:a16="http://schemas.microsoft.com/office/drawing/2014/main" id="{42ACC03E-CE52-47F7-A349-C31148EAFF9C}"/>
                </a:ext>
              </a:extLst>
            </p:cNvPr>
            <p:cNvSpPr/>
            <p:nvPr/>
          </p:nvSpPr>
          <p:spPr>
            <a:xfrm>
              <a:off x="4692223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平行四辺形 160">
              <a:extLst>
                <a:ext uri="{FF2B5EF4-FFF2-40B4-BE49-F238E27FC236}">
                  <a16:creationId xmlns:a16="http://schemas.microsoft.com/office/drawing/2014/main" id="{BC6503A9-37F9-4EE3-98F0-8C94DB0F5337}"/>
                </a:ext>
              </a:extLst>
            </p:cNvPr>
            <p:cNvSpPr/>
            <p:nvPr/>
          </p:nvSpPr>
          <p:spPr>
            <a:xfrm flipH="1">
              <a:off x="5025824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平行四辺形 160">
              <a:extLst>
                <a:ext uri="{FF2B5EF4-FFF2-40B4-BE49-F238E27FC236}">
                  <a16:creationId xmlns:a16="http://schemas.microsoft.com/office/drawing/2014/main" id="{B0C671A3-AFDB-446E-A799-E736AFF3E83B}"/>
                </a:ext>
              </a:extLst>
            </p:cNvPr>
            <p:cNvSpPr/>
            <p:nvPr/>
          </p:nvSpPr>
          <p:spPr>
            <a:xfrm>
              <a:off x="4692223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0" name="平行四辺形 160">
              <a:extLst>
                <a:ext uri="{FF2B5EF4-FFF2-40B4-BE49-F238E27FC236}">
                  <a16:creationId xmlns:a16="http://schemas.microsoft.com/office/drawing/2014/main" id="{FA740BA9-7338-4C03-BADA-BFC621A117E2}"/>
                </a:ext>
              </a:extLst>
            </p:cNvPr>
            <p:cNvSpPr/>
            <p:nvPr/>
          </p:nvSpPr>
          <p:spPr>
            <a:xfrm flipH="1">
              <a:off x="5025825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48F50DA1-A262-4EAD-BDE3-983511FFD4DA}"/>
                </a:ext>
              </a:extLst>
            </p:cNvPr>
            <p:cNvSpPr/>
            <p:nvPr/>
          </p:nvSpPr>
          <p:spPr>
            <a:xfrm>
              <a:off x="5002409" y="2358503"/>
              <a:ext cx="49504" cy="1119479"/>
            </a:xfrm>
            <a:custGeom>
              <a:avLst/>
              <a:gdLst>
                <a:gd name="connsiteX0" fmla="*/ 24752 w 49504"/>
                <a:gd name="connsiteY0" fmla="*/ 1069975 h 1119479"/>
                <a:gd name="connsiteX1" fmla="*/ 49504 w 49504"/>
                <a:gd name="connsiteY1" fmla="*/ 1094727 h 1119479"/>
                <a:gd name="connsiteX2" fmla="*/ 24752 w 49504"/>
                <a:gd name="connsiteY2" fmla="*/ 1119479 h 1119479"/>
                <a:gd name="connsiteX3" fmla="*/ 0 w 49504"/>
                <a:gd name="connsiteY3" fmla="*/ 1094727 h 1119479"/>
                <a:gd name="connsiteX4" fmla="*/ 24752 w 49504"/>
                <a:gd name="connsiteY4" fmla="*/ 1069975 h 1119479"/>
                <a:gd name="connsiteX5" fmla="*/ 24752 w 49504"/>
                <a:gd name="connsiteY5" fmla="*/ 855980 h 1119479"/>
                <a:gd name="connsiteX6" fmla="*/ 49504 w 49504"/>
                <a:gd name="connsiteY6" fmla="*/ 880732 h 1119479"/>
                <a:gd name="connsiteX7" fmla="*/ 24752 w 49504"/>
                <a:gd name="connsiteY7" fmla="*/ 905484 h 1119479"/>
                <a:gd name="connsiteX8" fmla="*/ 0 w 49504"/>
                <a:gd name="connsiteY8" fmla="*/ 880732 h 1119479"/>
                <a:gd name="connsiteX9" fmla="*/ 24752 w 49504"/>
                <a:gd name="connsiteY9" fmla="*/ 855980 h 1119479"/>
                <a:gd name="connsiteX10" fmla="*/ 24752 w 49504"/>
                <a:gd name="connsiteY10" fmla="*/ 641985 h 1119479"/>
                <a:gd name="connsiteX11" fmla="*/ 49504 w 49504"/>
                <a:gd name="connsiteY11" fmla="*/ 666737 h 1119479"/>
                <a:gd name="connsiteX12" fmla="*/ 24752 w 49504"/>
                <a:gd name="connsiteY12" fmla="*/ 691489 h 1119479"/>
                <a:gd name="connsiteX13" fmla="*/ 0 w 49504"/>
                <a:gd name="connsiteY13" fmla="*/ 666737 h 1119479"/>
                <a:gd name="connsiteX14" fmla="*/ 24752 w 49504"/>
                <a:gd name="connsiteY14" fmla="*/ 641985 h 1119479"/>
                <a:gd name="connsiteX15" fmla="*/ 24752 w 49504"/>
                <a:gd name="connsiteY15" fmla="*/ 427990 h 1119479"/>
                <a:gd name="connsiteX16" fmla="*/ 49504 w 49504"/>
                <a:gd name="connsiteY16" fmla="*/ 452742 h 1119479"/>
                <a:gd name="connsiteX17" fmla="*/ 24752 w 49504"/>
                <a:gd name="connsiteY17" fmla="*/ 477494 h 1119479"/>
                <a:gd name="connsiteX18" fmla="*/ 0 w 49504"/>
                <a:gd name="connsiteY18" fmla="*/ 452742 h 1119479"/>
                <a:gd name="connsiteX19" fmla="*/ 24752 w 49504"/>
                <a:gd name="connsiteY19" fmla="*/ 427990 h 1119479"/>
                <a:gd name="connsiteX20" fmla="*/ 24752 w 49504"/>
                <a:gd name="connsiteY20" fmla="*/ 213995 h 1119479"/>
                <a:gd name="connsiteX21" fmla="*/ 49504 w 49504"/>
                <a:gd name="connsiteY21" fmla="*/ 238747 h 1119479"/>
                <a:gd name="connsiteX22" fmla="*/ 24752 w 49504"/>
                <a:gd name="connsiteY22" fmla="*/ 263499 h 1119479"/>
                <a:gd name="connsiteX23" fmla="*/ 0 w 49504"/>
                <a:gd name="connsiteY23" fmla="*/ 238747 h 1119479"/>
                <a:gd name="connsiteX24" fmla="*/ 24752 w 49504"/>
                <a:gd name="connsiteY24" fmla="*/ 213995 h 1119479"/>
                <a:gd name="connsiteX25" fmla="*/ 24752 w 49504"/>
                <a:gd name="connsiteY25" fmla="*/ 0 h 1119479"/>
                <a:gd name="connsiteX26" fmla="*/ 49504 w 49504"/>
                <a:gd name="connsiteY26" fmla="*/ 24752 h 1119479"/>
                <a:gd name="connsiteX27" fmla="*/ 24752 w 49504"/>
                <a:gd name="connsiteY27" fmla="*/ 49504 h 1119479"/>
                <a:gd name="connsiteX28" fmla="*/ 0 w 49504"/>
                <a:gd name="connsiteY28" fmla="*/ 24752 h 1119479"/>
                <a:gd name="connsiteX29" fmla="*/ 24752 w 49504"/>
                <a:gd name="connsiteY29" fmla="*/ 0 h 1119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504" h="1119479">
                  <a:moveTo>
                    <a:pt x="24752" y="1069975"/>
                  </a:moveTo>
                  <a:cubicBezTo>
                    <a:pt x="38422" y="1069975"/>
                    <a:pt x="49504" y="1081057"/>
                    <a:pt x="49504" y="1094727"/>
                  </a:cubicBezTo>
                  <a:cubicBezTo>
                    <a:pt x="49504" y="1108397"/>
                    <a:pt x="38422" y="1119479"/>
                    <a:pt x="24752" y="1119479"/>
                  </a:cubicBezTo>
                  <a:cubicBezTo>
                    <a:pt x="11082" y="1119479"/>
                    <a:pt x="0" y="1108397"/>
                    <a:pt x="0" y="1094727"/>
                  </a:cubicBezTo>
                  <a:cubicBezTo>
                    <a:pt x="0" y="1081057"/>
                    <a:pt x="11082" y="1069975"/>
                    <a:pt x="24752" y="1069975"/>
                  </a:cubicBezTo>
                  <a:close/>
                  <a:moveTo>
                    <a:pt x="24752" y="855980"/>
                  </a:moveTo>
                  <a:cubicBezTo>
                    <a:pt x="38422" y="855980"/>
                    <a:pt x="49504" y="867062"/>
                    <a:pt x="49504" y="880732"/>
                  </a:cubicBezTo>
                  <a:cubicBezTo>
                    <a:pt x="49504" y="894402"/>
                    <a:pt x="38422" y="905484"/>
                    <a:pt x="24752" y="905484"/>
                  </a:cubicBezTo>
                  <a:cubicBezTo>
                    <a:pt x="11082" y="905484"/>
                    <a:pt x="0" y="894402"/>
                    <a:pt x="0" y="880732"/>
                  </a:cubicBezTo>
                  <a:cubicBezTo>
                    <a:pt x="0" y="867062"/>
                    <a:pt x="11082" y="855980"/>
                    <a:pt x="24752" y="855980"/>
                  </a:cubicBezTo>
                  <a:close/>
                  <a:moveTo>
                    <a:pt x="24752" y="641985"/>
                  </a:moveTo>
                  <a:cubicBezTo>
                    <a:pt x="38422" y="641985"/>
                    <a:pt x="49504" y="653067"/>
                    <a:pt x="49504" y="666737"/>
                  </a:cubicBezTo>
                  <a:cubicBezTo>
                    <a:pt x="49504" y="680407"/>
                    <a:pt x="38422" y="691489"/>
                    <a:pt x="24752" y="691489"/>
                  </a:cubicBezTo>
                  <a:cubicBezTo>
                    <a:pt x="11082" y="691489"/>
                    <a:pt x="0" y="680407"/>
                    <a:pt x="0" y="666737"/>
                  </a:cubicBezTo>
                  <a:cubicBezTo>
                    <a:pt x="0" y="653067"/>
                    <a:pt x="11082" y="641985"/>
                    <a:pt x="24752" y="641985"/>
                  </a:cubicBezTo>
                  <a:close/>
                  <a:moveTo>
                    <a:pt x="24752" y="427990"/>
                  </a:moveTo>
                  <a:cubicBezTo>
                    <a:pt x="38422" y="427990"/>
                    <a:pt x="49504" y="439072"/>
                    <a:pt x="49504" y="452742"/>
                  </a:cubicBezTo>
                  <a:cubicBezTo>
                    <a:pt x="49504" y="466412"/>
                    <a:pt x="38422" y="477494"/>
                    <a:pt x="24752" y="477494"/>
                  </a:cubicBezTo>
                  <a:cubicBezTo>
                    <a:pt x="11082" y="477494"/>
                    <a:pt x="0" y="466412"/>
                    <a:pt x="0" y="452742"/>
                  </a:cubicBezTo>
                  <a:cubicBezTo>
                    <a:pt x="0" y="439072"/>
                    <a:pt x="11082" y="427990"/>
                    <a:pt x="24752" y="427990"/>
                  </a:cubicBezTo>
                  <a:close/>
                  <a:moveTo>
                    <a:pt x="24752" y="213995"/>
                  </a:moveTo>
                  <a:cubicBezTo>
                    <a:pt x="38422" y="213995"/>
                    <a:pt x="49504" y="225077"/>
                    <a:pt x="49504" y="238747"/>
                  </a:cubicBezTo>
                  <a:cubicBezTo>
                    <a:pt x="49504" y="252417"/>
                    <a:pt x="38422" y="263499"/>
                    <a:pt x="24752" y="263499"/>
                  </a:cubicBezTo>
                  <a:cubicBezTo>
                    <a:pt x="11082" y="263499"/>
                    <a:pt x="0" y="252417"/>
                    <a:pt x="0" y="238747"/>
                  </a:cubicBezTo>
                  <a:cubicBezTo>
                    <a:pt x="0" y="225077"/>
                    <a:pt x="11082" y="213995"/>
                    <a:pt x="24752" y="213995"/>
                  </a:cubicBezTo>
                  <a:close/>
                  <a:moveTo>
                    <a:pt x="24752" y="0"/>
                  </a:moveTo>
                  <a:cubicBezTo>
                    <a:pt x="38422" y="0"/>
                    <a:pt x="49504" y="11082"/>
                    <a:pt x="49504" y="24752"/>
                  </a:cubicBezTo>
                  <a:cubicBezTo>
                    <a:pt x="49504" y="38422"/>
                    <a:pt x="38422" y="49504"/>
                    <a:pt x="24752" y="49504"/>
                  </a:cubicBezTo>
                  <a:cubicBezTo>
                    <a:pt x="11082" y="49504"/>
                    <a:pt x="0" y="38422"/>
                    <a:pt x="0" y="24752"/>
                  </a:cubicBezTo>
                  <a:cubicBezTo>
                    <a:pt x="0" y="11082"/>
                    <a:pt x="11082" y="0"/>
                    <a:pt x="24752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D3A18CB-9D9F-4C16-8532-D0E8C0DF3A1D}"/>
              </a:ext>
            </a:extLst>
          </p:cNvPr>
          <p:cNvGrpSpPr/>
          <p:nvPr/>
        </p:nvGrpSpPr>
        <p:grpSpPr>
          <a:xfrm>
            <a:off x="1259074" y="3791943"/>
            <a:ext cx="1547974" cy="2657393"/>
            <a:chOff x="1259074" y="3791943"/>
            <a:chExt cx="1547974" cy="2657393"/>
          </a:xfrm>
        </p:grpSpPr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A72E66B4-FB53-4782-83C6-5FE0F5AFC7B1}"/>
                </a:ext>
              </a:extLst>
            </p:cNvPr>
            <p:cNvSpPr/>
            <p:nvPr/>
          </p:nvSpPr>
          <p:spPr>
            <a:xfrm>
              <a:off x="1753750" y="5001736"/>
              <a:ext cx="553868" cy="450789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5F33C5BE-B81C-42AA-95A1-8499C83CD688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4D42CCC2-1EBF-4C31-92B7-245F139814F7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F17D5A77-2835-464E-8E06-CBC58269C5F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96EFD1E8-8BED-4B74-AF40-008961DE18DC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54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5F3D044-C04D-497D-A3E5-F52E596E3376}"/>
                </a:ext>
              </a:extLst>
            </p:cNvPr>
            <p:cNvGrpSpPr/>
            <p:nvPr/>
          </p:nvGrpSpPr>
          <p:grpSpPr>
            <a:xfrm>
              <a:off x="1457325" y="4395651"/>
              <a:ext cx="1117600" cy="757374"/>
              <a:chOff x="7463927" y="1789359"/>
              <a:chExt cx="946143" cy="682796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DBA21F0-0779-4BDD-9731-CBAE71F9CB3A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161016D9-65D1-483C-8849-4C8D6295D87A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正方形/長方形 444">
              <a:extLst>
                <a:ext uri="{FF2B5EF4-FFF2-40B4-BE49-F238E27FC236}">
                  <a16:creationId xmlns:a16="http://schemas.microsoft.com/office/drawing/2014/main" id="{7BF6C705-F38B-4F08-A719-BD513105739A}"/>
                </a:ext>
              </a:extLst>
            </p:cNvPr>
            <p:cNvSpPr/>
            <p:nvPr/>
          </p:nvSpPr>
          <p:spPr>
            <a:xfrm flipH="1">
              <a:off x="2571607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6" name="台形 445">
              <a:extLst>
                <a:ext uri="{FF2B5EF4-FFF2-40B4-BE49-F238E27FC236}">
                  <a16:creationId xmlns:a16="http://schemas.microsoft.com/office/drawing/2014/main" id="{ABC79DC4-CD41-433B-8959-3688FBD1FBC0}"/>
                </a:ext>
              </a:extLst>
            </p:cNvPr>
            <p:cNvSpPr/>
            <p:nvPr/>
          </p:nvSpPr>
          <p:spPr>
            <a:xfrm flipH="1">
              <a:off x="2263212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359F5967-0BFC-4B5D-A1C6-3070CD0F6376}"/>
                </a:ext>
              </a:extLst>
            </p:cNvPr>
            <p:cNvSpPr/>
            <p:nvPr/>
          </p:nvSpPr>
          <p:spPr>
            <a:xfrm>
              <a:off x="1359837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8" name="台形 447">
              <a:extLst>
                <a:ext uri="{FF2B5EF4-FFF2-40B4-BE49-F238E27FC236}">
                  <a16:creationId xmlns:a16="http://schemas.microsoft.com/office/drawing/2014/main" id="{FD1BD5A2-A94C-42B0-BC40-00B580B588A5}"/>
                </a:ext>
              </a:extLst>
            </p:cNvPr>
            <p:cNvSpPr/>
            <p:nvPr/>
          </p:nvSpPr>
          <p:spPr>
            <a:xfrm>
              <a:off x="1259074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E28E677-946C-4408-AA80-7FE9783D16F8}"/>
                </a:ext>
              </a:extLst>
            </p:cNvPr>
            <p:cNvSpPr/>
            <p:nvPr/>
          </p:nvSpPr>
          <p:spPr>
            <a:xfrm>
              <a:off x="1457325" y="5276934"/>
              <a:ext cx="1153114" cy="1172402"/>
            </a:xfrm>
            <a:custGeom>
              <a:avLst/>
              <a:gdLst>
                <a:gd name="connsiteX0" fmla="*/ 323933 w 1153114"/>
                <a:gd name="connsiteY0" fmla="*/ 0 h 1172402"/>
                <a:gd name="connsiteX1" fmla="*/ 328688 w 1153114"/>
                <a:gd name="connsiteY1" fmla="*/ 0 h 1172402"/>
                <a:gd name="connsiteX2" fmla="*/ 351700 w 1153114"/>
                <a:gd name="connsiteY2" fmla="*/ 42397 h 1172402"/>
                <a:gd name="connsiteX3" fmla="*/ 576557 w 1153114"/>
                <a:gd name="connsiteY3" fmla="*/ 161952 h 1172402"/>
                <a:gd name="connsiteX4" fmla="*/ 801414 w 1153114"/>
                <a:gd name="connsiteY4" fmla="*/ 42397 h 1172402"/>
                <a:gd name="connsiteX5" fmla="*/ 824426 w 1153114"/>
                <a:gd name="connsiteY5" fmla="*/ 0 h 1172402"/>
                <a:gd name="connsiteX6" fmla="*/ 829181 w 1153114"/>
                <a:gd name="connsiteY6" fmla="*/ 0 h 1172402"/>
                <a:gd name="connsiteX7" fmla="*/ 1153114 w 1153114"/>
                <a:gd name="connsiteY7" fmla="*/ 323933 h 1172402"/>
                <a:gd name="connsiteX8" fmla="*/ 1153114 w 1153114"/>
                <a:gd name="connsiteY8" fmla="*/ 1172402 h 1172402"/>
                <a:gd name="connsiteX9" fmla="*/ 0 w 1153114"/>
                <a:gd name="connsiteY9" fmla="*/ 1172402 h 1172402"/>
                <a:gd name="connsiteX10" fmla="*/ 0 w 1153114"/>
                <a:gd name="connsiteY10" fmla="*/ 323933 h 1172402"/>
                <a:gd name="connsiteX11" fmla="*/ 323933 w 1153114"/>
                <a:gd name="connsiteY11" fmla="*/ 0 h 1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3114" h="1172402">
                  <a:moveTo>
                    <a:pt x="323933" y="0"/>
                  </a:moveTo>
                  <a:lnTo>
                    <a:pt x="328688" y="0"/>
                  </a:lnTo>
                  <a:lnTo>
                    <a:pt x="351700" y="42397"/>
                  </a:lnTo>
                  <a:cubicBezTo>
                    <a:pt x="400431" y="114528"/>
                    <a:pt x="482956" y="161952"/>
                    <a:pt x="576557" y="161952"/>
                  </a:cubicBezTo>
                  <a:cubicBezTo>
                    <a:pt x="670158" y="161952"/>
                    <a:pt x="752683" y="114528"/>
                    <a:pt x="801414" y="42397"/>
                  </a:cubicBezTo>
                  <a:lnTo>
                    <a:pt x="824426" y="0"/>
                  </a:lnTo>
                  <a:lnTo>
                    <a:pt x="829181" y="0"/>
                  </a:lnTo>
                  <a:cubicBezTo>
                    <a:pt x="1008084" y="0"/>
                    <a:pt x="1153114" y="145030"/>
                    <a:pt x="1153114" y="323933"/>
                  </a:cubicBezTo>
                  <a:lnTo>
                    <a:pt x="1153114" y="1172402"/>
                  </a:lnTo>
                  <a:lnTo>
                    <a:pt x="0" y="1172402"/>
                  </a:lnTo>
                  <a:lnTo>
                    <a:pt x="0" y="323933"/>
                  </a:lnTo>
                  <a:cubicBezTo>
                    <a:pt x="0" y="145030"/>
                    <a:pt x="145030" y="0"/>
                    <a:pt x="323933" y="0"/>
                  </a:cubicBezTo>
                  <a:close/>
                </a:path>
              </a:pathLst>
            </a:custGeom>
            <a:pattFill prst="dkHorz">
              <a:fgClr>
                <a:srgbClr val="00B0F0"/>
              </a:fgClr>
              <a:bgClr>
                <a:schemeClr val="bg1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91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99F16FC-2DA5-4C0B-B0F6-2157D4DED756}"/>
              </a:ext>
            </a:extLst>
          </p:cNvPr>
          <p:cNvGrpSpPr/>
          <p:nvPr/>
        </p:nvGrpSpPr>
        <p:grpSpPr>
          <a:xfrm>
            <a:off x="4173376" y="3835565"/>
            <a:ext cx="1547974" cy="2613771"/>
            <a:chOff x="4173376" y="3835565"/>
            <a:chExt cx="1547974" cy="2613771"/>
          </a:xfrm>
        </p:grpSpPr>
        <p:sp>
          <p:nvSpPr>
            <p:cNvPr id="397" name="正方形/長方形 396">
              <a:extLst>
                <a:ext uri="{FF2B5EF4-FFF2-40B4-BE49-F238E27FC236}">
                  <a16:creationId xmlns:a16="http://schemas.microsoft.com/office/drawing/2014/main" id="{E2F00050-B84E-4CCC-B1B5-FA8D5A08D21C}"/>
                </a:ext>
              </a:extLst>
            </p:cNvPr>
            <p:cNvSpPr/>
            <p:nvPr/>
          </p:nvSpPr>
          <p:spPr>
            <a:xfrm flipH="1">
              <a:off x="5485909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台形 397">
              <a:extLst>
                <a:ext uri="{FF2B5EF4-FFF2-40B4-BE49-F238E27FC236}">
                  <a16:creationId xmlns:a16="http://schemas.microsoft.com/office/drawing/2014/main" id="{66B50C38-21AB-4958-ABD3-62CBBD832795}"/>
                </a:ext>
              </a:extLst>
            </p:cNvPr>
            <p:cNvSpPr/>
            <p:nvPr/>
          </p:nvSpPr>
          <p:spPr>
            <a:xfrm flipH="1">
              <a:off x="5177514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1056B337-A1B6-43C0-9C4C-7A9289D5A262}"/>
                </a:ext>
              </a:extLst>
            </p:cNvPr>
            <p:cNvSpPr/>
            <p:nvPr/>
          </p:nvSpPr>
          <p:spPr>
            <a:xfrm>
              <a:off x="4274139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台形 399">
              <a:extLst>
                <a:ext uri="{FF2B5EF4-FFF2-40B4-BE49-F238E27FC236}">
                  <a16:creationId xmlns:a16="http://schemas.microsoft.com/office/drawing/2014/main" id="{C2023952-64A9-4408-BE18-66533A580C64}"/>
                </a:ext>
              </a:extLst>
            </p:cNvPr>
            <p:cNvSpPr/>
            <p:nvPr/>
          </p:nvSpPr>
          <p:spPr>
            <a:xfrm>
              <a:off x="4173376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787994CF-407D-408E-BEE7-23819E39442C}"/>
                </a:ext>
              </a:extLst>
            </p:cNvPr>
            <p:cNvSpPr/>
            <p:nvPr/>
          </p:nvSpPr>
          <p:spPr>
            <a:xfrm>
              <a:off x="4668052" y="5001736"/>
              <a:ext cx="553868" cy="450789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片側の 2 つの角を丸めた四角形 144">
              <a:extLst>
                <a:ext uri="{FF2B5EF4-FFF2-40B4-BE49-F238E27FC236}">
                  <a16:creationId xmlns:a16="http://schemas.microsoft.com/office/drawing/2014/main" id="{108B95FA-9A30-4919-AD70-87228038C4FE}"/>
                </a:ext>
              </a:extLst>
            </p:cNvPr>
            <p:cNvSpPr/>
            <p:nvPr/>
          </p:nvSpPr>
          <p:spPr>
            <a:xfrm>
              <a:off x="4371627" y="5276934"/>
              <a:ext cx="1153114" cy="1172402"/>
            </a:xfrm>
            <a:prstGeom prst="round2SameRect">
              <a:avLst>
                <a:gd name="adj1" fmla="val 28092"/>
                <a:gd name="adj2" fmla="val 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2" name="片側の 2 つの角を丸めた四角形 144">
              <a:extLst>
                <a:ext uri="{FF2B5EF4-FFF2-40B4-BE49-F238E27FC236}">
                  <a16:creationId xmlns:a16="http://schemas.microsoft.com/office/drawing/2014/main" id="{90438F15-EB5C-424E-BAF1-8F0E14A71B4B}"/>
                </a:ext>
              </a:extLst>
            </p:cNvPr>
            <p:cNvSpPr/>
            <p:nvPr/>
          </p:nvSpPr>
          <p:spPr>
            <a:xfrm>
              <a:off x="4900890" y="5276934"/>
              <a:ext cx="107466" cy="469274"/>
            </a:xfrm>
            <a:prstGeom prst="round2SameRect">
              <a:avLst>
                <a:gd name="adj1" fmla="val 0"/>
                <a:gd name="adj2" fmla="val 26567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平行四辺形 160">
              <a:extLst>
                <a:ext uri="{FF2B5EF4-FFF2-40B4-BE49-F238E27FC236}">
                  <a16:creationId xmlns:a16="http://schemas.microsoft.com/office/drawing/2014/main" id="{DC6E6904-A655-47DC-B987-5510D7ABC49E}"/>
                </a:ext>
              </a:extLst>
            </p:cNvPr>
            <p:cNvSpPr/>
            <p:nvPr/>
          </p:nvSpPr>
          <p:spPr>
            <a:xfrm>
              <a:off x="4642456" y="5230843"/>
              <a:ext cx="315232" cy="27223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  <a:gd name="connsiteX0" fmla="*/ 0 w 341844"/>
                <a:gd name="connsiteY0" fmla="*/ 126252 h 295332"/>
                <a:gd name="connsiteX1" fmla="*/ 115151 w 341844"/>
                <a:gd name="connsiteY1" fmla="*/ 0 h 295332"/>
                <a:gd name="connsiteX2" fmla="*/ 341844 w 341844"/>
                <a:gd name="connsiteY2" fmla="*/ 50006 h 295332"/>
                <a:gd name="connsiteX3" fmla="*/ 143351 w 341844"/>
                <a:gd name="connsiteY3" fmla="*/ 295321 h 295332"/>
                <a:gd name="connsiteX4" fmla="*/ 0 w 341844"/>
                <a:gd name="connsiteY4" fmla="*/ 126252 h 295332"/>
                <a:gd name="connsiteX0" fmla="*/ 137 w 341981"/>
                <a:gd name="connsiteY0" fmla="*/ 126252 h 295332"/>
                <a:gd name="connsiteX1" fmla="*/ 115288 w 341981"/>
                <a:gd name="connsiteY1" fmla="*/ 0 h 295332"/>
                <a:gd name="connsiteX2" fmla="*/ 341981 w 341981"/>
                <a:gd name="connsiteY2" fmla="*/ 50006 h 295332"/>
                <a:gd name="connsiteX3" fmla="*/ 143488 w 341981"/>
                <a:gd name="connsiteY3" fmla="*/ 295321 h 295332"/>
                <a:gd name="connsiteX4" fmla="*/ 137 w 341981"/>
                <a:gd name="connsiteY4" fmla="*/ 126252 h 29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81" h="295332">
                  <a:moveTo>
                    <a:pt x="137" y="126252"/>
                  </a:moveTo>
                  <a:cubicBezTo>
                    <a:pt x="4741" y="91328"/>
                    <a:pt x="76904" y="42084"/>
                    <a:pt x="115288" y="0"/>
                  </a:cubicBezTo>
                  <a:lnTo>
                    <a:pt x="341981" y="50006"/>
                  </a:lnTo>
                  <a:cubicBezTo>
                    <a:pt x="275817" y="131778"/>
                    <a:pt x="179366" y="296908"/>
                    <a:pt x="143488" y="295321"/>
                  </a:cubicBezTo>
                  <a:cubicBezTo>
                    <a:pt x="107610" y="293734"/>
                    <a:pt x="-4467" y="161176"/>
                    <a:pt x="137" y="12625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平行四辺形 160">
              <a:extLst>
                <a:ext uri="{FF2B5EF4-FFF2-40B4-BE49-F238E27FC236}">
                  <a16:creationId xmlns:a16="http://schemas.microsoft.com/office/drawing/2014/main" id="{CEAA9949-05A3-430B-95B9-79C643FCC9D8}"/>
                </a:ext>
              </a:extLst>
            </p:cNvPr>
            <p:cNvSpPr/>
            <p:nvPr/>
          </p:nvSpPr>
          <p:spPr>
            <a:xfrm flipH="1">
              <a:off x="4951050" y="5230843"/>
              <a:ext cx="315232" cy="27223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  <a:gd name="connsiteX0" fmla="*/ 0 w 341844"/>
                <a:gd name="connsiteY0" fmla="*/ 126252 h 295332"/>
                <a:gd name="connsiteX1" fmla="*/ 115151 w 341844"/>
                <a:gd name="connsiteY1" fmla="*/ 0 h 295332"/>
                <a:gd name="connsiteX2" fmla="*/ 341844 w 341844"/>
                <a:gd name="connsiteY2" fmla="*/ 50006 h 295332"/>
                <a:gd name="connsiteX3" fmla="*/ 143351 w 341844"/>
                <a:gd name="connsiteY3" fmla="*/ 295321 h 295332"/>
                <a:gd name="connsiteX4" fmla="*/ 0 w 341844"/>
                <a:gd name="connsiteY4" fmla="*/ 126252 h 295332"/>
                <a:gd name="connsiteX0" fmla="*/ 137 w 341981"/>
                <a:gd name="connsiteY0" fmla="*/ 126252 h 295332"/>
                <a:gd name="connsiteX1" fmla="*/ 115288 w 341981"/>
                <a:gd name="connsiteY1" fmla="*/ 0 h 295332"/>
                <a:gd name="connsiteX2" fmla="*/ 341981 w 341981"/>
                <a:gd name="connsiteY2" fmla="*/ 50006 h 295332"/>
                <a:gd name="connsiteX3" fmla="*/ 143488 w 341981"/>
                <a:gd name="connsiteY3" fmla="*/ 295321 h 295332"/>
                <a:gd name="connsiteX4" fmla="*/ 137 w 341981"/>
                <a:gd name="connsiteY4" fmla="*/ 126252 h 29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81" h="295332">
                  <a:moveTo>
                    <a:pt x="137" y="126252"/>
                  </a:moveTo>
                  <a:cubicBezTo>
                    <a:pt x="4741" y="91328"/>
                    <a:pt x="76904" y="42084"/>
                    <a:pt x="115288" y="0"/>
                  </a:cubicBezTo>
                  <a:lnTo>
                    <a:pt x="341981" y="50006"/>
                  </a:lnTo>
                  <a:cubicBezTo>
                    <a:pt x="275817" y="131778"/>
                    <a:pt x="179366" y="296908"/>
                    <a:pt x="143488" y="295321"/>
                  </a:cubicBezTo>
                  <a:cubicBezTo>
                    <a:pt x="107610" y="293734"/>
                    <a:pt x="-4467" y="161176"/>
                    <a:pt x="137" y="12625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28B1A7C-5400-4076-BDE4-5DE140FE4A5D}"/>
                </a:ext>
              </a:extLst>
            </p:cNvPr>
            <p:cNvSpPr/>
            <p:nvPr/>
          </p:nvSpPr>
          <p:spPr>
            <a:xfrm>
              <a:off x="4923118" y="5356164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6E249593-37A8-4776-B304-6D4976CC8111}"/>
                </a:ext>
              </a:extLst>
            </p:cNvPr>
            <p:cNvSpPr/>
            <p:nvPr/>
          </p:nvSpPr>
          <p:spPr>
            <a:xfrm>
              <a:off x="4923118" y="5488961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8C30D433-9CE1-4706-8872-709B75543DB3}"/>
                </a:ext>
              </a:extLst>
            </p:cNvPr>
            <p:cNvSpPr/>
            <p:nvPr/>
          </p:nvSpPr>
          <p:spPr>
            <a:xfrm>
              <a:off x="4923118" y="5621757"/>
              <a:ext cx="63007" cy="6300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C5A67D-B7CC-424B-A541-5C4FB08480DD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FEAD54C4-888F-419C-BD67-372F69FE777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7909484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2B9786F-9993-4B02-AEF3-212807EF35D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4903D8C-E38D-4964-807F-2113816036BC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F7845A00-8B59-4BDF-97FD-8062CCBB1145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7891008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73FE0C1-D507-433C-86C8-E3CBDBCBC843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>
                <a:off x="8764708" y="3321875"/>
                <a:ext cx="248252" cy="4354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3AA2D6F5-8FDD-4A8E-93E3-C321ABC37170}"/>
                </a:ext>
              </a:extLst>
            </p:cNvPr>
            <p:cNvGrpSpPr/>
            <p:nvPr/>
          </p:nvGrpSpPr>
          <p:grpSpPr>
            <a:xfrm>
              <a:off x="4394045" y="4428988"/>
              <a:ext cx="1089974" cy="750231"/>
              <a:chOff x="7463927" y="1789359"/>
              <a:chExt cx="946143" cy="682796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1714B48-B73A-46A9-AE15-118871768959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F43FE18C-D37F-4263-8D8D-949BC54F076C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5C3109B-3E1F-4CCE-B1EF-F39081C36008}"/>
              </a:ext>
            </a:extLst>
          </p:cNvPr>
          <p:cNvGrpSpPr/>
          <p:nvPr/>
        </p:nvGrpSpPr>
        <p:grpSpPr>
          <a:xfrm>
            <a:off x="7339193" y="3836972"/>
            <a:ext cx="1277659" cy="2626799"/>
            <a:chOff x="7339193" y="3836972"/>
            <a:chExt cx="1277659" cy="2626799"/>
          </a:xfrm>
        </p:grpSpPr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DE52C73B-B28B-41EA-85F7-1A610EA92669}"/>
                </a:ext>
              </a:extLst>
            </p:cNvPr>
            <p:cNvSpPr/>
            <p:nvPr/>
          </p:nvSpPr>
          <p:spPr>
            <a:xfrm rot="21312133" flipH="1">
              <a:off x="8281573" y="5395043"/>
              <a:ext cx="325231" cy="1068726"/>
            </a:xfrm>
            <a:custGeom>
              <a:avLst/>
              <a:gdLst>
                <a:gd name="connsiteX0" fmla="*/ 139497 w 278994"/>
                <a:gd name="connsiteY0" fmla="*/ 0 h 916789"/>
                <a:gd name="connsiteX1" fmla="*/ 278994 w 278994"/>
                <a:gd name="connsiteY1" fmla="*/ 139497 h 916789"/>
                <a:gd name="connsiteX2" fmla="*/ 278993 w 278994"/>
                <a:gd name="connsiteY2" fmla="*/ 893373 h 916789"/>
                <a:gd name="connsiteX3" fmla="*/ 0 w 278994"/>
                <a:gd name="connsiteY3" fmla="*/ 916789 h 916789"/>
                <a:gd name="connsiteX4" fmla="*/ 0 w 278994"/>
                <a:gd name="connsiteY4" fmla="*/ 139497 h 916789"/>
                <a:gd name="connsiteX5" fmla="*/ 139497 w 278994"/>
                <a:gd name="connsiteY5" fmla="*/ 0 h 91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994" h="916789">
                  <a:moveTo>
                    <a:pt x="139497" y="0"/>
                  </a:moveTo>
                  <a:cubicBezTo>
                    <a:pt x="216539" y="0"/>
                    <a:pt x="278994" y="62455"/>
                    <a:pt x="278994" y="139497"/>
                  </a:cubicBezTo>
                  <a:lnTo>
                    <a:pt x="278993" y="893373"/>
                  </a:lnTo>
                  <a:lnTo>
                    <a:pt x="0" y="916789"/>
                  </a:lnTo>
                  <a:lnTo>
                    <a:pt x="0" y="139497"/>
                  </a:lnTo>
                  <a:cubicBezTo>
                    <a:pt x="0" y="62455"/>
                    <a:pt x="62455" y="0"/>
                    <a:pt x="13949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026CB7A9-C86F-4E02-9D8D-A3D1ED00383A}"/>
                </a:ext>
              </a:extLst>
            </p:cNvPr>
            <p:cNvSpPr/>
            <p:nvPr/>
          </p:nvSpPr>
          <p:spPr>
            <a:xfrm rot="287867">
              <a:off x="7371373" y="5395045"/>
              <a:ext cx="325231" cy="1068726"/>
            </a:xfrm>
            <a:custGeom>
              <a:avLst/>
              <a:gdLst>
                <a:gd name="connsiteX0" fmla="*/ 139497 w 278994"/>
                <a:gd name="connsiteY0" fmla="*/ 0 h 916789"/>
                <a:gd name="connsiteX1" fmla="*/ 278994 w 278994"/>
                <a:gd name="connsiteY1" fmla="*/ 139497 h 916789"/>
                <a:gd name="connsiteX2" fmla="*/ 278993 w 278994"/>
                <a:gd name="connsiteY2" fmla="*/ 893373 h 916789"/>
                <a:gd name="connsiteX3" fmla="*/ 0 w 278994"/>
                <a:gd name="connsiteY3" fmla="*/ 916789 h 916789"/>
                <a:gd name="connsiteX4" fmla="*/ 0 w 278994"/>
                <a:gd name="connsiteY4" fmla="*/ 139497 h 916789"/>
                <a:gd name="connsiteX5" fmla="*/ 139497 w 278994"/>
                <a:gd name="connsiteY5" fmla="*/ 0 h 91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994" h="916789">
                  <a:moveTo>
                    <a:pt x="139497" y="0"/>
                  </a:moveTo>
                  <a:cubicBezTo>
                    <a:pt x="216539" y="0"/>
                    <a:pt x="278994" y="62455"/>
                    <a:pt x="278994" y="139497"/>
                  </a:cubicBezTo>
                  <a:lnTo>
                    <a:pt x="278993" y="893373"/>
                  </a:lnTo>
                  <a:lnTo>
                    <a:pt x="0" y="916789"/>
                  </a:lnTo>
                  <a:lnTo>
                    <a:pt x="0" y="139497"/>
                  </a:lnTo>
                  <a:cubicBezTo>
                    <a:pt x="0" y="62455"/>
                    <a:pt x="62455" y="0"/>
                    <a:pt x="13949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51967A8-B06F-4CC1-B4E5-048B4BFA76D5}"/>
                </a:ext>
              </a:extLst>
            </p:cNvPr>
            <p:cNvGrpSpPr/>
            <p:nvPr/>
          </p:nvGrpSpPr>
          <p:grpSpPr>
            <a:xfrm>
              <a:off x="7452454" y="4981062"/>
              <a:ext cx="1074802" cy="1468274"/>
              <a:chOff x="7413298" y="4981062"/>
              <a:chExt cx="1153114" cy="1468274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1150C83-22F9-4095-A2E7-2BB41CEA52B3}"/>
                  </a:ext>
                </a:extLst>
              </p:cNvPr>
              <p:cNvSpPr/>
              <p:nvPr/>
            </p:nvSpPr>
            <p:spPr>
              <a:xfrm>
                <a:off x="7500774" y="4981062"/>
                <a:ext cx="976476" cy="804612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859D200-C9E7-4D70-B258-F70CEC01B217}"/>
                  </a:ext>
                </a:extLst>
              </p:cNvPr>
              <p:cNvSpPr/>
              <p:nvPr/>
            </p:nvSpPr>
            <p:spPr>
              <a:xfrm>
                <a:off x="7413298" y="5288820"/>
                <a:ext cx="1153114" cy="1160516"/>
              </a:xfrm>
              <a:custGeom>
                <a:avLst/>
                <a:gdLst>
                  <a:gd name="connsiteX0" fmla="*/ 911553 w 1153114"/>
                  <a:gd name="connsiteY0" fmla="*/ 0 h 1160516"/>
                  <a:gd name="connsiteX1" fmla="*/ 955270 w 1153114"/>
                  <a:gd name="connsiteY1" fmla="*/ 13571 h 1160516"/>
                  <a:gd name="connsiteX2" fmla="*/ 1153114 w 1153114"/>
                  <a:gd name="connsiteY2" fmla="*/ 312047 h 1160516"/>
                  <a:gd name="connsiteX3" fmla="*/ 1153114 w 1153114"/>
                  <a:gd name="connsiteY3" fmla="*/ 1160516 h 1160516"/>
                  <a:gd name="connsiteX4" fmla="*/ 0 w 1153114"/>
                  <a:gd name="connsiteY4" fmla="*/ 1160516 h 1160516"/>
                  <a:gd name="connsiteX5" fmla="*/ 0 w 1153114"/>
                  <a:gd name="connsiteY5" fmla="*/ 312047 h 1160516"/>
                  <a:gd name="connsiteX6" fmla="*/ 197844 w 1153114"/>
                  <a:gd name="connsiteY6" fmla="*/ 13571 h 1160516"/>
                  <a:gd name="connsiteX7" fmla="*/ 238505 w 1153114"/>
                  <a:gd name="connsiteY7" fmla="*/ 949 h 1160516"/>
                  <a:gd name="connsiteX8" fmla="*/ 238505 w 1153114"/>
                  <a:gd name="connsiteY8" fmla="*/ 30125 h 1160516"/>
                  <a:gd name="connsiteX9" fmla="*/ 575029 w 1153114"/>
                  <a:gd name="connsiteY9" fmla="*/ 366649 h 1160516"/>
                  <a:gd name="connsiteX10" fmla="*/ 911553 w 1153114"/>
                  <a:gd name="connsiteY10" fmla="*/ 30125 h 116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3114" h="1160516">
                    <a:moveTo>
                      <a:pt x="911553" y="0"/>
                    </a:moveTo>
                    <a:lnTo>
                      <a:pt x="955270" y="13571"/>
                    </a:lnTo>
                    <a:cubicBezTo>
                      <a:pt x="1071535" y="62746"/>
                      <a:pt x="1153114" y="177870"/>
                      <a:pt x="1153114" y="312047"/>
                    </a:cubicBezTo>
                    <a:lnTo>
                      <a:pt x="1153114" y="1160516"/>
                    </a:lnTo>
                    <a:lnTo>
                      <a:pt x="0" y="1160516"/>
                    </a:lnTo>
                    <a:lnTo>
                      <a:pt x="0" y="312047"/>
                    </a:lnTo>
                    <a:cubicBezTo>
                      <a:pt x="0" y="177870"/>
                      <a:pt x="81580" y="62746"/>
                      <a:pt x="197844" y="13571"/>
                    </a:cubicBezTo>
                    <a:lnTo>
                      <a:pt x="238505" y="949"/>
                    </a:lnTo>
                    <a:lnTo>
                      <a:pt x="238505" y="30125"/>
                    </a:lnTo>
                    <a:cubicBezTo>
                      <a:pt x="238505" y="215982"/>
                      <a:pt x="389172" y="366649"/>
                      <a:pt x="575029" y="366649"/>
                    </a:cubicBezTo>
                    <a:cubicBezTo>
                      <a:pt x="760886" y="366649"/>
                      <a:pt x="911553" y="215982"/>
                      <a:pt x="911553" y="3012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3ADE1083-82D8-4765-A853-DBDB91010FB6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88F02A55-4223-45FA-B826-7E8EB2731FB3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FFA9EDE4-58D5-40A9-A77D-BAD0B44BC313}"/>
                  </a:ext>
                </a:extLst>
              </p:cNvPr>
              <p:cNvSpPr/>
              <p:nvPr/>
            </p:nvSpPr>
            <p:spPr>
              <a:xfrm>
                <a:off x="5441914" y="2837172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F52C9C6E-BD0C-4096-8417-EC158FA7D252}"/>
                  </a:ext>
                </a:extLst>
              </p:cNvPr>
              <p:cNvSpPr/>
              <p:nvPr/>
            </p:nvSpPr>
            <p:spPr>
              <a:xfrm>
                <a:off x="6029855" y="2837172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54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54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0878F95-A5CC-4C9D-9C4D-7611F3310319}"/>
                </a:ext>
              </a:extLst>
            </p:cNvPr>
            <p:cNvGrpSpPr/>
            <p:nvPr/>
          </p:nvGrpSpPr>
          <p:grpSpPr>
            <a:xfrm>
              <a:off x="7465976" y="4458989"/>
              <a:ext cx="1030324" cy="710705"/>
              <a:chOff x="7463927" y="1789359"/>
              <a:chExt cx="946143" cy="68279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6BF49FC-1154-4F1E-B458-6F3DFF1E24D4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AFA9C96-D678-4331-9386-593E02A47EE8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02E1CEB-05E3-4B05-84F9-FDDA1A74A9BF}"/>
              </a:ext>
            </a:extLst>
          </p:cNvPr>
          <p:cNvGrpSpPr/>
          <p:nvPr/>
        </p:nvGrpSpPr>
        <p:grpSpPr>
          <a:xfrm>
            <a:off x="1174004" y="830100"/>
            <a:ext cx="1719214" cy="2702089"/>
            <a:chOff x="1174004" y="830100"/>
            <a:chExt cx="1719214" cy="2702089"/>
          </a:xfrm>
        </p:grpSpPr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DEB20AEF-7CDF-4700-80AF-DDA734F96B0D}"/>
                </a:ext>
              </a:extLst>
            </p:cNvPr>
            <p:cNvSpPr/>
            <p:nvPr/>
          </p:nvSpPr>
          <p:spPr>
            <a:xfrm flipH="1">
              <a:off x="2616968" y="3320235"/>
              <a:ext cx="147885" cy="2119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台形 338">
              <a:extLst>
                <a:ext uri="{FF2B5EF4-FFF2-40B4-BE49-F238E27FC236}">
                  <a16:creationId xmlns:a16="http://schemas.microsoft.com/office/drawing/2014/main" id="{063D372D-5FF0-42B9-8CD4-F64712AB9CB3}"/>
                </a:ext>
              </a:extLst>
            </p:cNvPr>
            <p:cNvSpPr/>
            <p:nvPr/>
          </p:nvSpPr>
          <p:spPr>
            <a:xfrm flipH="1">
              <a:off x="2303232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21EC38CB-E5A9-4A44-9CD6-09D85139171C}"/>
                </a:ext>
              </a:extLst>
            </p:cNvPr>
            <p:cNvSpPr/>
            <p:nvPr/>
          </p:nvSpPr>
          <p:spPr>
            <a:xfrm>
              <a:off x="1302368" y="3320235"/>
              <a:ext cx="147885" cy="2119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5513BA2F-81C9-46D5-9F7A-7C02A842628C}"/>
                </a:ext>
              </a:extLst>
            </p:cNvPr>
            <p:cNvSpPr/>
            <p:nvPr/>
          </p:nvSpPr>
          <p:spPr>
            <a:xfrm>
              <a:off x="1174004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E1D5BE38-EBC2-4244-BDFE-20A264E832BF}"/>
                </a:ext>
              </a:extLst>
            </p:cNvPr>
            <p:cNvSpPr/>
            <p:nvPr/>
          </p:nvSpPr>
          <p:spPr>
            <a:xfrm>
              <a:off x="1729708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5" name="片側の 2 つの角を丸めた四角形 144">
              <a:extLst>
                <a:ext uri="{FF2B5EF4-FFF2-40B4-BE49-F238E27FC236}">
                  <a16:creationId xmlns:a16="http://schemas.microsoft.com/office/drawing/2014/main" id="{A612ABBB-DBC7-4CE3-BB42-A67D58AAC6ED}"/>
                </a:ext>
              </a:extLst>
            </p:cNvPr>
            <p:cNvSpPr/>
            <p:nvPr/>
          </p:nvSpPr>
          <p:spPr>
            <a:xfrm>
              <a:off x="1408128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8" name="平行四辺形 160">
              <a:extLst>
                <a:ext uri="{FF2B5EF4-FFF2-40B4-BE49-F238E27FC236}">
                  <a16:creationId xmlns:a16="http://schemas.microsoft.com/office/drawing/2014/main" id="{ED2C1478-66C1-4495-B02A-DEA7AA65DFA9}"/>
                </a:ext>
              </a:extLst>
            </p:cNvPr>
            <p:cNvSpPr/>
            <p:nvPr/>
          </p:nvSpPr>
          <p:spPr>
            <a:xfrm>
              <a:off x="1702077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平行四辺形 160">
              <a:extLst>
                <a:ext uri="{FF2B5EF4-FFF2-40B4-BE49-F238E27FC236}">
                  <a16:creationId xmlns:a16="http://schemas.microsoft.com/office/drawing/2014/main" id="{D69DA024-7FF7-4B7F-A911-C613CE699CA5}"/>
                </a:ext>
              </a:extLst>
            </p:cNvPr>
            <p:cNvSpPr/>
            <p:nvPr/>
          </p:nvSpPr>
          <p:spPr>
            <a:xfrm flipH="1">
              <a:off x="2035678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平行四辺形 160">
              <a:extLst>
                <a:ext uri="{FF2B5EF4-FFF2-40B4-BE49-F238E27FC236}">
                  <a16:creationId xmlns:a16="http://schemas.microsoft.com/office/drawing/2014/main" id="{CC8B6816-9B0C-4922-83F2-24A840E83CCB}"/>
                </a:ext>
              </a:extLst>
            </p:cNvPr>
            <p:cNvSpPr/>
            <p:nvPr/>
          </p:nvSpPr>
          <p:spPr>
            <a:xfrm>
              <a:off x="1702077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平行四辺形 160">
              <a:extLst>
                <a:ext uri="{FF2B5EF4-FFF2-40B4-BE49-F238E27FC236}">
                  <a16:creationId xmlns:a16="http://schemas.microsoft.com/office/drawing/2014/main" id="{36B28358-479D-48A8-8E4F-658CC07D4C31}"/>
                </a:ext>
              </a:extLst>
            </p:cNvPr>
            <p:cNvSpPr/>
            <p:nvPr/>
          </p:nvSpPr>
          <p:spPr>
            <a:xfrm flipH="1">
              <a:off x="2035679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851579A6-B5EE-4735-BFAE-2B5C46FDF1B8}"/>
                </a:ext>
              </a:extLst>
            </p:cNvPr>
            <p:cNvSpPr/>
            <p:nvPr/>
          </p:nvSpPr>
          <p:spPr>
            <a:xfrm>
              <a:off x="2225778" y="2640275"/>
              <a:ext cx="314128" cy="332267"/>
            </a:xfrm>
            <a:prstGeom prst="round2SameRect">
              <a:avLst>
                <a:gd name="adj1" fmla="val 0"/>
                <a:gd name="adj2" fmla="val 17429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A482CCAC-CBCE-4DDE-81DD-213AC46F0E44}"/>
                </a:ext>
              </a:extLst>
            </p:cNvPr>
            <p:cNvSpPr/>
            <p:nvPr/>
          </p:nvSpPr>
          <p:spPr>
            <a:xfrm>
              <a:off x="2011747" y="2358503"/>
              <a:ext cx="49504" cy="1119479"/>
            </a:xfrm>
            <a:custGeom>
              <a:avLst/>
              <a:gdLst>
                <a:gd name="connsiteX0" fmla="*/ 24752 w 49504"/>
                <a:gd name="connsiteY0" fmla="*/ 1069975 h 1119479"/>
                <a:gd name="connsiteX1" fmla="*/ 49504 w 49504"/>
                <a:gd name="connsiteY1" fmla="*/ 1094727 h 1119479"/>
                <a:gd name="connsiteX2" fmla="*/ 24752 w 49504"/>
                <a:gd name="connsiteY2" fmla="*/ 1119479 h 1119479"/>
                <a:gd name="connsiteX3" fmla="*/ 0 w 49504"/>
                <a:gd name="connsiteY3" fmla="*/ 1094727 h 1119479"/>
                <a:gd name="connsiteX4" fmla="*/ 24752 w 49504"/>
                <a:gd name="connsiteY4" fmla="*/ 1069975 h 1119479"/>
                <a:gd name="connsiteX5" fmla="*/ 24752 w 49504"/>
                <a:gd name="connsiteY5" fmla="*/ 855980 h 1119479"/>
                <a:gd name="connsiteX6" fmla="*/ 49504 w 49504"/>
                <a:gd name="connsiteY6" fmla="*/ 880732 h 1119479"/>
                <a:gd name="connsiteX7" fmla="*/ 24752 w 49504"/>
                <a:gd name="connsiteY7" fmla="*/ 905484 h 1119479"/>
                <a:gd name="connsiteX8" fmla="*/ 0 w 49504"/>
                <a:gd name="connsiteY8" fmla="*/ 880732 h 1119479"/>
                <a:gd name="connsiteX9" fmla="*/ 24752 w 49504"/>
                <a:gd name="connsiteY9" fmla="*/ 855980 h 1119479"/>
                <a:gd name="connsiteX10" fmla="*/ 24752 w 49504"/>
                <a:gd name="connsiteY10" fmla="*/ 641985 h 1119479"/>
                <a:gd name="connsiteX11" fmla="*/ 49504 w 49504"/>
                <a:gd name="connsiteY11" fmla="*/ 666737 h 1119479"/>
                <a:gd name="connsiteX12" fmla="*/ 24752 w 49504"/>
                <a:gd name="connsiteY12" fmla="*/ 691489 h 1119479"/>
                <a:gd name="connsiteX13" fmla="*/ 0 w 49504"/>
                <a:gd name="connsiteY13" fmla="*/ 666737 h 1119479"/>
                <a:gd name="connsiteX14" fmla="*/ 24752 w 49504"/>
                <a:gd name="connsiteY14" fmla="*/ 641985 h 1119479"/>
                <a:gd name="connsiteX15" fmla="*/ 24752 w 49504"/>
                <a:gd name="connsiteY15" fmla="*/ 427990 h 1119479"/>
                <a:gd name="connsiteX16" fmla="*/ 49504 w 49504"/>
                <a:gd name="connsiteY16" fmla="*/ 452742 h 1119479"/>
                <a:gd name="connsiteX17" fmla="*/ 24752 w 49504"/>
                <a:gd name="connsiteY17" fmla="*/ 477494 h 1119479"/>
                <a:gd name="connsiteX18" fmla="*/ 0 w 49504"/>
                <a:gd name="connsiteY18" fmla="*/ 452742 h 1119479"/>
                <a:gd name="connsiteX19" fmla="*/ 24752 w 49504"/>
                <a:gd name="connsiteY19" fmla="*/ 427990 h 1119479"/>
                <a:gd name="connsiteX20" fmla="*/ 24752 w 49504"/>
                <a:gd name="connsiteY20" fmla="*/ 213995 h 1119479"/>
                <a:gd name="connsiteX21" fmla="*/ 49504 w 49504"/>
                <a:gd name="connsiteY21" fmla="*/ 238747 h 1119479"/>
                <a:gd name="connsiteX22" fmla="*/ 24752 w 49504"/>
                <a:gd name="connsiteY22" fmla="*/ 263499 h 1119479"/>
                <a:gd name="connsiteX23" fmla="*/ 0 w 49504"/>
                <a:gd name="connsiteY23" fmla="*/ 238747 h 1119479"/>
                <a:gd name="connsiteX24" fmla="*/ 24752 w 49504"/>
                <a:gd name="connsiteY24" fmla="*/ 213995 h 1119479"/>
                <a:gd name="connsiteX25" fmla="*/ 24752 w 49504"/>
                <a:gd name="connsiteY25" fmla="*/ 0 h 1119479"/>
                <a:gd name="connsiteX26" fmla="*/ 49504 w 49504"/>
                <a:gd name="connsiteY26" fmla="*/ 24752 h 1119479"/>
                <a:gd name="connsiteX27" fmla="*/ 24752 w 49504"/>
                <a:gd name="connsiteY27" fmla="*/ 49504 h 1119479"/>
                <a:gd name="connsiteX28" fmla="*/ 0 w 49504"/>
                <a:gd name="connsiteY28" fmla="*/ 24752 h 1119479"/>
                <a:gd name="connsiteX29" fmla="*/ 24752 w 49504"/>
                <a:gd name="connsiteY29" fmla="*/ 0 h 1119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504" h="1119479">
                  <a:moveTo>
                    <a:pt x="24752" y="1069975"/>
                  </a:moveTo>
                  <a:cubicBezTo>
                    <a:pt x="38422" y="1069975"/>
                    <a:pt x="49504" y="1081057"/>
                    <a:pt x="49504" y="1094727"/>
                  </a:cubicBezTo>
                  <a:cubicBezTo>
                    <a:pt x="49504" y="1108397"/>
                    <a:pt x="38422" y="1119479"/>
                    <a:pt x="24752" y="1119479"/>
                  </a:cubicBezTo>
                  <a:cubicBezTo>
                    <a:pt x="11082" y="1119479"/>
                    <a:pt x="0" y="1108397"/>
                    <a:pt x="0" y="1094727"/>
                  </a:cubicBezTo>
                  <a:cubicBezTo>
                    <a:pt x="0" y="1081057"/>
                    <a:pt x="11082" y="1069975"/>
                    <a:pt x="24752" y="1069975"/>
                  </a:cubicBezTo>
                  <a:close/>
                  <a:moveTo>
                    <a:pt x="24752" y="855980"/>
                  </a:moveTo>
                  <a:cubicBezTo>
                    <a:pt x="38422" y="855980"/>
                    <a:pt x="49504" y="867062"/>
                    <a:pt x="49504" y="880732"/>
                  </a:cubicBezTo>
                  <a:cubicBezTo>
                    <a:pt x="49504" y="894402"/>
                    <a:pt x="38422" y="905484"/>
                    <a:pt x="24752" y="905484"/>
                  </a:cubicBezTo>
                  <a:cubicBezTo>
                    <a:pt x="11082" y="905484"/>
                    <a:pt x="0" y="894402"/>
                    <a:pt x="0" y="880732"/>
                  </a:cubicBezTo>
                  <a:cubicBezTo>
                    <a:pt x="0" y="867062"/>
                    <a:pt x="11082" y="855980"/>
                    <a:pt x="24752" y="855980"/>
                  </a:cubicBezTo>
                  <a:close/>
                  <a:moveTo>
                    <a:pt x="24752" y="641985"/>
                  </a:moveTo>
                  <a:cubicBezTo>
                    <a:pt x="38422" y="641985"/>
                    <a:pt x="49504" y="653067"/>
                    <a:pt x="49504" y="666737"/>
                  </a:cubicBezTo>
                  <a:cubicBezTo>
                    <a:pt x="49504" y="680407"/>
                    <a:pt x="38422" y="691489"/>
                    <a:pt x="24752" y="691489"/>
                  </a:cubicBezTo>
                  <a:cubicBezTo>
                    <a:pt x="11082" y="691489"/>
                    <a:pt x="0" y="680407"/>
                    <a:pt x="0" y="666737"/>
                  </a:cubicBezTo>
                  <a:cubicBezTo>
                    <a:pt x="0" y="653067"/>
                    <a:pt x="11082" y="641985"/>
                    <a:pt x="24752" y="641985"/>
                  </a:cubicBezTo>
                  <a:close/>
                  <a:moveTo>
                    <a:pt x="24752" y="427990"/>
                  </a:moveTo>
                  <a:cubicBezTo>
                    <a:pt x="38422" y="427990"/>
                    <a:pt x="49504" y="439072"/>
                    <a:pt x="49504" y="452742"/>
                  </a:cubicBezTo>
                  <a:cubicBezTo>
                    <a:pt x="49504" y="466412"/>
                    <a:pt x="38422" y="477494"/>
                    <a:pt x="24752" y="477494"/>
                  </a:cubicBezTo>
                  <a:cubicBezTo>
                    <a:pt x="11082" y="477494"/>
                    <a:pt x="0" y="466412"/>
                    <a:pt x="0" y="452742"/>
                  </a:cubicBezTo>
                  <a:cubicBezTo>
                    <a:pt x="0" y="439072"/>
                    <a:pt x="11082" y="427990"/>
                    <a:pt x="24752" y="427990"/>
                  </a:cubicBezTo>
                  <a:close/>
                  <a:moveTo>
                    <a:pt x="24752" y="213995"/>
                  </a:moveTo>
                  <a:cubicBezTo>
                    <a:pt x="38422" y="213995"/>
                    <a:pt x="49504" y="225077"/>
                    <a:pt x="49504" y="238747"/>
                  </a:cubicBezTo>
                  <a:cubicBezTo>
                    <a:pt x="49504" y="252417"/>
                    <a:pt x="38422" y="263499"/>
                    <a:pt x="24752" y="263499"/>
                  </a:cubicBezTo>
                  <a:cubicBezTo>
                    <a:pt x="11082" y="263499"/>
                    <a:pt x="0" y="252417"/>
                    <a:pt x="0" y="238747"/>
                  </a:cubicBezTo>
                  <a:cubicBezTo>
                    <a:pt x="0" y="225077"/>
                    <a:pt x="11082" y="213995"/>
                    <a:pt x="24752" y="213995"/>
                  </a:cubicBezTo>
                  <a:close/>
                  <a:moveTo>
                    <a:pt x="24752" y="0"/>
                  </a:moveTo>
                  <a:cubicBezTo>
                    <a:pt x="38422" y="0"/>
                    <a:pt x="49504" y="11082"/>
                    <a:pt x="49504" y="24752"/>
                  </a:cubicBezTo>
                  <a:cubicBezTo>
                    <a:pt x="49504" y="38422"/>
                    <a:pt x="38422" y="49504"/>
                    <a:pt x="24752" y="49504"/>
                  </a:cubicBezTo>
                  <a:cubicBezTo>
                    <a:pt x="11082" y="49504"/>
                    <a:pt x="0" y="38422"/>
                    <a:pt x="0" y="24752"/>
                  </a:cubicBezTo>
                  <a:cubicBezTo>
                    <a:pt x="0" y="11082"/>
                    <a:pt x="11082" y="0"/>
                    <a:pt x="24752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DBEB3C99-0795-4BA5-892A-7CD04BD6FA0E}"/>
                  </a:ext>
                </a:extLst>
              </p:cNvPr>
              <p:cNvSpPr/>
              <p:nvPr/>
            </p:nvSpPr>
            <p:spPr>
              <a:xfrm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54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54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2E3C29-BA92-475C-82E4-04052E348208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2EFB169-B85D-4465-BDC1-965B550CA0CD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0C79DB69-20AB-481F-AE81-0F67494C55D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302675-1902-4329-8F5C-69DCF382F8C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8E83852-65B0-44E9-9198-68F78EF9ACE5}"/>
                    </a:ext>
                  </a:extLst>
                </p:cNvPr>
                <p:cNvSpPr/>
                <p:nvPr/>
              </p:nvSpPr>
              <p:spPr>
                <a:xfrm>
                  <a:off x="6151878" y="1166180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1A45D5D1-E0C3-40B5-9907-F0ABFE26D8E8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FB1047C-C53F-4BC0-A681-1617387D06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82FF17F-3A5F-4E85-A6D4-548B6D0386D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91913A81-1265-4F08-82A2-255BDEC314F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0ADB1A67-6A33-41AE-9E6D-BE47900185D7}"/>
                    </a:ext>
                  </a:extLst>
                </p:cNvPr>
                <p:cNvSpPr/>
                <p:nvPr/>
              </p:nvSpPr>
              <p:spPr>
                <a:xfrm>
                  <a:off x="6151878" y="1166180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39AD70AF-15AF-4722-877A-3CAC01299AE7}"/>
                </a:ext>
              </a:extLst>
            </p:cNvPr>
            <p:cNvGrpSpPr/>
            <p:nvPr/>
          </p:nvGrpSpPr>
          <p:grpSpPr>
            <a:xfrm>
              <a:off x="1501198" y="1426795"/>
              <a:ext cx="1034833" cy="699661"/>
              <a:chOff x="7463927" y="1789359"/>
              <a:chExt cx="946143" cy="68279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F8CB47A-2E14-4D1A-B798-41DBB69B240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B798762-6168-4136-88AF-B9000787F538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25F60D1-6A95-4F68-A417-B237F5FBC84E}"/>
              </a:ext>
            </a:extLst>
          </p:cNvPr>
          <p:cNvGrpSpPr/>
          <p:nvPr/>
        </p:nvGrpSpPr>
        <p:grpSpPr>
          <a:xfrm>
            <a:off x="7044090" y="596593"/>
            <a:ext cx="1740939" cy="2935596"/>
            <a:chOff x="7044090" y="596593"/>
            <a:chExt cx="1740939" cy="2935596"/>
          </a:xfrm>
        </p:grpSpPr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A7FBEFAA-0C7A-4CFD-A65E-9D7059A7A02D}"/>
                </a:ext>
              </a:extLst>
            </p:cNvPr>
            <p:cNvSpPr/>
            <p:nvPr/>
          </p:nvSpPr>
          <p:spPr>
            <a:xfrm flipH="1">
              <a:off x="8508779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台形 353">
              <a:extLst>
                <a:ext uri="{FF2B5EF4-FFF2-40B4-BE49-F238E27FC236}">
                  <a16:creationId xmlns:a16="http://schemas.microsoft.com/office/drawing/2014/main" id="{20B93D3B-31D8-40EA-A075-B8D84A9841EA}"/>
                </a:ext>
              </a:extLst>
            </p:cNvPr>
            <p:cNvSpPr/>
            <p:nvPr/>
          </p:nvSpPr>
          <p:spPr>
            <a:xfrm flipH="1">
              <a:off x="8195043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A5616ABD-D655-472D-9A35-763EA60D12D1}"/>
                </a:ext>
              </a:extLst>
            </p:cNvPr>
            <p:cNvSpPr/>
            <p:nvPr/>
          </p:nvSpPr>
          <p:spPr>
            <a:xfrm>
              <a:off x="7194179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C559D78C-8652-4E33-8534-AB75AC95D60F}"/>
                </a:ext>
              </a:extLst>
            </p:cNvPr>
            <p:cNvSpPr/>
            <p:nvPr/>
          </p:nvSpPr>
          <p:spPr>
            <a:xfrm>
              <a:off x="7065815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CD77A136-5B3B-4969-AF74-ED4DE0B37F5A}"/>
                </a:ext>
              </a:extLst>
            </p:cNvPr>
            <p:cNvSpPr/>
            <p:nvPr/>
          </p:nvSpPr>
          <p:spPr>
            <a:xfrm>
              <a:off x="7621519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8" name="片側の 2 つの角を丸めた四角形 144">
              <a:extLst>
                <a:ext uri="{FF2B5EF4-FFF2-40B4-BE49-F238E27FC236}">
                  <a16:creationId xmlns:a16="http://schemas.microsoft.com/office/drawing/2014/main" id="{A2BE1389-15F1-4FD4-B49D-82AA31B2B05B}"/>
                </a:ext>
              </a:extLst>
            </p:cNvPr>
            <p:cNvSpPr/>
            <p:nvPr/>
          </p:nvSpPr>
          <p:spPr>
            <a:xfrm>
              <a:off x="7299939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9" name="台形 731">
              <a:extLst>
                <a:ext uri="{FF2B5EF4-FFF2-40B4-BE49-F238E27FC236}">
                  <a16:creationId xmlns:a16="http://schemas.microsoft.com/office/drawing/2014/main" id="{B0E37C36-20AA-4DC8-93B5-A735B007663E}"/>
                </a:ext>
              </a:extLst>
            </p:cNvPr>
            <p:cNvSpPr/>
            <p:nvPr/>
          </p:nvSpPr>
          <p:spPr>
            <a:xfrm rot="10800000" flipV="1">
              <a:off x="7788713" y="2393207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台形 359">
              <a:extLst>
                <a:ext uri="{FF2B5EF4-FFF2-40B4-BE49-F238E27FC236}">
                  <a16:creationId xmlns:a16="http://schemas.microsoft.com/office/drawing/2014/main" id="{E1F6964E-387B-484E-A1B8-8C718BA3D429}"/>
                </a:ext>
              </a:extLst>
            </p:cNvPr>
            <p:cNvSpPr/>
            <p:nvPr/>
          </p:nvSpPr>
          <p:spPr>
            <a:xfrm rot="10800000">
              <a:off x="7807952" y="2260296"/>
              <a:ext cx="247318" cy="202452"/>
            </a:xfrm>
            <a:prstGeom prst="trapezoid">
              <a:avLst>
                <a:gd name="adj" fmla="val 27112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平行四辺形 160">
              <a:extLst>
                <a:ext uri="{FF2B5EF4-FFF2-40B4-BE49-F238E27FC236}">
                  <a16:creationId xmlns:a16="http://schemas.microsoft.com/office/drawing/2014/main" id="{64F2EC3B-8D23-41B7-BEA9-FD8CBCCD8E8B}"/>
                </a:ext>
              </a:extLst>
            </p:cNvPr>
            <p:cNvSpPr/>
            <p:nvPr/>
          </p:nvSpPr>
          <p:spPr>
            <a:xfrm>
              <a:off x="7593888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平行四辺形 160">
              <a:extLst>
                <a:ext uri="{FF2B5EF4-FFF2-40B4-BE49-F238E27FC236}">
                  <a16:creationId xmlns:a16="http://schemas.microsoft.com/office/drawing/2014/main" id="{7193F4A6-8A87-4157-B2AC-F0128167CFA0}"/>
                </a:ext>
              </a:extLst>
            </p:cNvPr>
            <p:cNvSpPr/>
            <p:nvPr/>
          </p:nvSpPr>
          <p:spPr>
            <a:xfrm flipH="1">
              <a:off x="7927489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平行四辺形 160">
              <a:extLst>
                <a:ext uri="{FF2B5EF4-FFF2-40B4-BE49-F238E27FC236}">
                  <a16:creationId xmlns:a16="http://schemas.microsoft.com/office/drawing/2014/main" id="{7D35D50A-40C9-46A4-ACDA-1FC68BE139AC}"/>
                </a:ext>
              </a:extLst>
            </p:cNvPr>
            <p:cNvSpPr/>
            <p:nvPr/>
          </p:nvSpPr>
          <p:spPr>
            <a:xfrm>
              <a:off x="7593888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平行四辺形 160">
              <a:extLst>
                <a:ext uri="{FF2B5EF4-FFF2-40B4-BE49-F238E27FC236}">
                  <a16:creationId xmlns:a16="http://schemas.microsoft.com/office/drawing/2014/main" id="{370877C0-DD92-41DB-BED8-5C6823E04481}"/>
                </a:ext>
              </a:extLst>
            </p:cNvPr>
            <p:cNvSpPr/>
            <p:nvPr/>
          </p:nvSpPr>
          <p:spPr>
            <a:xfrm flipH="1">
              <a:off x="7927490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D935649E-197B-4967-8B0C-1014E0839F6C}"/>
                </a:ext>
              </a:extLst>
            </p:cNvPr>
            <p:cNvSpPr/>
            <p:nvPr/>
          </p:nvSpPr>
          <p:spPr>
            <a:xfrm>
              <a:off x="8117589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118831" y="740918"/>
              <a:ext cx="1437872" cy="1394529"/>
              <a:chOff x="8153543" y="491435"/>
              <a:chExt cx="1437872" cy="13945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536EDC7-BD36-47CB-BA8E-092C3D8EEE3F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81A206-0EF9-4341-AE96-A4ED6D52E103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7A82AF1E-BC60-4901-AFCE-DC9666C814C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A8EFA92-1B6E-452E-9280-C94B2E74D699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65BE2D-91AE-4B45-9602-3D394A9C01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23E8DE4-EB19-4F72-A6C5-73983CC7327E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FECC7D56-FEDF-4451-9748-8331F95D58EC}"/>
                  </a:ext>
                </a:extLst>
              </p:cNvPr>
              <p:cNvSpPr/>
              <p:nvPr/>
            </p:nvSpPr>
            <p:spPr>
              <a:xfrm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676597A8-D684-4225-9955-8B4958B15D7B}"/>
                </a:ext>
              </a:extLst>
            </p:cNvPr>
            <p:cNvGrpSpPr/>
            <p:nvPr/>
          </p:nvGrpSpPr>
          <p:grpSpPr>
            <a:xfrm>
              <a:off x="7400925" y="1389031"/>
              <a:ext cx="1046347" cy="765554"/>
              <a:chOff x="7463927" y="1789359"/>
              <a:chExt cx="946143" cy="682796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131AB288-ECC4-482B-BF6D-3F0755EF30F2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5716730-CDFA-4B9D-892B-ACB98EEFDD34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月 282">
              <a:extLst>
                <a:ext uri="{FF2B5EF4-FFF2-40B4-BE49-F238E27FC236}">
                  <a16:creationId xmlns:a16="http://schemas.microsoft.com/office/drawing/2014/main" id="{3D2D8D3F-4D42-44F5-A569-26EBFFE0788A}"/>
                </a:ext>
              </a:extLst>
            </p:cNvPr>
            <p:cNvSpPr/>
            <p:nvPr/>
          </p:nvSpPr>
          <p:spPr>
            <a:xfrm rot="8100000">
              <a:off x="8075788" y="596593"/>
              <a:ext cx="328742" cy="877848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EC683F10-DD59-4384-B53B-9122AC25F6A5}"/>
                </a:ext>
              </a:extLst>
            </p:cNvPr>
            <p:cNvSpPr/>
            <p:nvPr/>
          </p:nvSpPr>
          <p:spPr>
            <a:xfrm rot="3600000">
              <a:off x="7404159" y="595743"/>
              <a:ext cx="328742" cy="1048879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AC569625-8962-4274-B773-D834300C2DEE}"/>
                </a:ext>
              </a:extLst>
            </p:cNvPr>
            <p:cNvSpPr/>
            <p:nvPr/>
          </p:nvSpPr>
          <p:spPr>
            <a:xfrm rot="3472113">
              <a:off x="7590480" y="702612"/>
              <a:ext cx="120099" cy="988855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E5FA5CE-6A9A-4577-940E-AFC2FD40AAA5}"/>
              </a:ext>
            </a:extLst>
          </p:cNvPr>
          <p:cNvGrpSpPr/>
          <p:nvPr/>
        </p:nvGrpSpPr>
        <p:grpSpPr>
          <a:xfrm>
            <a:off x="4164150" y="772799"/>
            <a:ext cx="1719214" cy="2759390"/>
            <a:chOff x="4164150" y="772799"/>
            <a:chExt cx="1719214" cy="2759390"/>
          </a:xfrm>
        </p:grpSpPr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D53FD6C7-160F-4184-A54B-4DA96EB907A2}"/>
                </a:ext>
              </a:extLst>
            </p:cNvPr>
            <p:cNvSpPr/>
            <p:nvPr/>
          </p:nvSpPr>
          <p:spPr>
            <a:xfrm flipH="1">
              <a:off x="5607114" y="3320235"/>
              <a:ext cx="147885" cy="2119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台形 367">
              <a:extLst>
                <a:ext uri="{FF2B5EF4-FFF2-40B4-BE49-F238E27FC236}">
                  <a16:creationId xmlns:a16="http://schemas.microsoft.com/office/drawing/2014/main" id="{474242D6-6190-4C3E-A0FB-590B94209A41}"/>
                </a:ext>
              </a:extLst>
            </p:cNvPr>
            <p:cNvSpPr/>
            <p:nvPr/>
          </p:nvSpPr>
          <p:spPr>
            <a:xfrm flipH="1">
              <a:off x="5293378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BCE5C88D-E714-45D0-9B41-242C091AB02F}"/>
                </a:ext>
              </a:extLst>
            </p:cNvPr>
            <p:cNvSpPr/>
            <p:nvPr/>
          </p:nvSpPr>
          <p:spPr>
            <a:xfrm>
              <a:off x="4292514" y="3320235"/>
              <a:ext cx="147885" cy="2119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台形 369">
              <a:extLst>
                <a:ext uri="{FF2B5EF4-FFF2-40B4-BE49-F238E27FC236}">
                  <a16:creationId xmlns:a16="http://schemas.microsoft.com/office/drawing/2014/main" id="{FED3545D-17C9-407B-97A5-50AFFA72B45B}"/>
                </a:ext>
              </a:extLst>
            </p:cNvPr>
            <p:cNvSpPr/>
            <p:nvPr/>
          </p:nvSpPr>
          <p:spPr>
            <a:xfrm>
              <a:off x="4164150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4FF66D7D-91FB-498B-BE54-A151F2BA1B6C}"/>
                </a:ext>
              </a:extLst>
            </p:cNvPr>
            <p:cNvSpPr/>
            <p:nvPr/>
          </p:nvSpPr>
          <p:spPr>
            <a:xfrm>
              <a:off x="4719854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b="1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片側の 2 つの角を丸めた四角形 144">
              <a:extLst>
                <a:ext uri="{FF2B5EF4-FFF2-40B4-BE49-F238E27FC236}">
                  <a16:creationId xmlns:a16="http://schemas.microsoft.com/office/drawing/2014/main" id="{ACF966AF-1FA2-4C80-8216-D88B41A1A33E}"/>
                </a:ext>
              </a:extLst>
            </p:cNvPr>
            <p:cNvSpPr/>
            <p:nvPr/>
          </p:nvSpPr>
          <p:spPr>
            <a:xfrm>
              <a:off x="4398274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F60081E7-4CF7-4C8E-B9CE-91ACF58A44B2}"/>
                </a:ext>
              </a:extLst>
            </p:cNvPr>
            <p:cNvSpPr/>
            <p:nvPr/>
          </p:nvSpPr>
          <p:spPr>
            <a:xfrm>
              <a:off x="5215924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54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54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7431666-6042-45A6-BA67-DF62D33433AC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717B14B-482F-47D1-BB52-ADFE65286CD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C3C0E5-18F0-4F34-A42E-BF31ACE2476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A1E0350B-858E-4BAD-9E99-87192BA74D6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1B50236-FDD6-4B0D-9A3D-3040BE9AA723}"/>
                    </a:ext>
                  </a:extLst>
                </p:cNvPr>
                <p:cNvSpPr/>
                <p:nvPr/>
              </p:nvSpPr>
              <p:spPr>
                <a:xfrm>
                  <a:off x="6919369" y="118105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B9E5EA7-9D86-4F79-922C-658285477E50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6260C1A-D8BB-4431-B008-B3E726645A2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502775" y="1181050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E17603A2-FAA8-4893-8583-229F787732AB}"/>
                </a:ext>
              </a:extLst>
            </p:cNvPr>
            <p:cNvGrpSpPr/>
            <p:nvPr/>
          </p:nvGrpSpPr>
          <p:grpSpPr>
            <a:xfrm>
              <a:off x="4496810" y="1388695"/>
              <a:ext cx="1034833" cy="699661"/>
              <a:chOff x="7463927" y="1789359"/>
              <a:chExt cx="946143" cy="682796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47C7CE2-584D-41B3-BA11-8D7935384E94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FDBC984-0D93-4CF7-B033-4E57A642EB21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3" name="片側の 2 つの角を丸めた四角形 144">
              <a:extLst>
                <a:ext uri="{FF2B5EF4-FFF2-40B4-BE49-F238E27FC236}">
                  <a16:creationId xmlns:a16="http://schemas.microsoft.com/office/drawing/2014/main" id="{B0FECDB0-9D99-4A95-A16D-6C4155521A85}"/>
                </a:ext>
              </a:extLst>
            </p:cNvPr>
            <p:cNvSpPr/>
            <p:nvPr/>
          </p:nvSpPr>
          <p:spPr>
            <a:xfrm>
              <a:off x="4985372" y="2260297"/>
              <a:ext cx="83578" cy="127189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平行四辺形 160">
              <a:extLst>
                <a:ext uri="{FF2B5EF4-FFF2-40B4-BE49-F238E27FC236}">
                  <a16:creationId xmlns:a16="http://schemas.microsoft.com/office/drawing/2014/main" id="{42ACC03E-CE52-47F7-A349-C31148EAFF9C}"/>
                </a:ext>
              </a:extLst>
            </p:cNvPr>
            <p:cNvSpPr/>
            <p:nvPr/>
          </p:nvSpPr>
          <p:spPr>
            <a:xfrm>
              <a:off x="4692223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平行四辺形 160">
              <a:extLst>
                <a:ext uri="{FF2B5EF4-FFF2-40B4-BE49-F238E27FC236}">
                  <a16:creationId xmlns:a16="http://schemas.microsoft.com/office/drawing/2014/main" id="{BC6503A9-37F9-4EE3-98F0-8C94DB0F5337}"/>
                </a:ext>
              </a:extLst>
            </p:cNvPr>
            <p:cNvSpPr/>
            <p:nvPr/>
          </p:nvSpPr>
          <p:spPr>
            <a:xfrm flipH="1">
              <a:off x="5025824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平行四辺形 160">
              <a:extLst>
                <a:ext uri="{FF2B5EF4-FFF2-40B4-BE49-F238E27FC236}">
                  <a16:creationId xmlns:a16="http://schemas.microsoft.com/office/drawing/2014/main" id="{B0C671A3-AFDB-446E-A799-E736AFF3E83B}"/>
                </a:ext>
              </a:extLst>
            </p:cNvPr>
            <p:cNvSpPr/>
            <p:nvPr/>
          </p:nvSpPr>
          <p:spPr>
            <a:xfrm>
              <a:off x="4692223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0" name="平行四辺形 160">
              <a:extLst>
                <a:ext uri="{FF2B5EF4-FFF2-40B4-BE49-F238E27FC236}">
                  <a16:creationId xmlns:a16="http://schemas.microsoft.com/office/drawing/2014/main" id="{FA740BA9-7338-4C03-BADA-BFC621A117E2}"/>
                </a:ext>
              </a:extLst>
            </p:cNvPr>
            <p:cNvSpPr/>
            <p:nvPr/>
          </p:nvSpPr>
          <p:spPr>
            <a:xfrm flipH="1">
              <a:off x="5025825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48F50DA1-A262-4EAD-BDE3-983511FFD4DA}"/>
                </a:ext>
              </a:extLst>
            </p:cNvPr>
            <p:cNvSpPr/>
            <p:nvPr/>
          </p:nvSpPr>
          <p:spPr>
            <a:xfrm>
              <a:off x="5002409" y="2358503"/>
              <a:ext cx="49504" cy="1119479"/>
            </a:xfrm>
            <a:custGeom>
              <a:avLst/>
              <a:gdLst>
                <a:gd name="connsiteX0" fmla="*/ 24752 w 49504"/>
                <a:gd name="connsiteY0" fmla="*/ 1069975 h 1119479"/>
                <a:gd name="connsiteX1" fmla="*/ 49504 w 49504"/>
                <a:gd name="connsiteY1" fmla="*/ 1094727 h 1119479"/>
                <a:gd name="connsiteX2" fmla="*/ 24752 w 49504"/>
                <a:gd name="connsiteY2" fmla="*/ 1119479 h 1119479"/>
                <a:gd name="connsiteX3" fmla="*/ 0 w 49504"/>
                <a:gd name="connsiteY3" fmla="*/ 1094727 h 1119479"/>
                <a:gd name="connsiteX4" fmla="*/ 24752 w 49504"/>
                <a:gd name="connsiteY4" fmla="*/ 1069975 h 1119479"/>
                <a:gd name="connsiteX5" fmla="*/ 24752 w 49504"/>
                <a:gd name="connsiteY5" fmla="*/ 855980 h 1119479"/>
                <a:gd name="connsiteX6" fmla="*/ 49504 w 49504"/>
                <a:gd name="connsiteY6" fmla="*/ 880732 h 1119479"/>
                <a:gd name="connsiteX7" fmla="*/ 24752 w 49504"/>
                <a:gd name="connsiteY7" fmla="*/ 905484 h 1119479"/>
                <a:gd name="connsiteX8" fmla="*/ 0 w 49504"/>
                <a:gd name="connsiteY8" fmla="*/ 880732 h 1119479"/>
                <a:gd name="connsiteX9" fmla="*/ 24752 w 49504"/>
                <a:gd name="connsiteY9" fmla="*/ 855980 h 1119479"/>
                <a:gd name="connsiteX10" fmla="*/ 24752 w 49504"/>
                <a:gd name="connsiteY10" fmla="*/ 641985 h 1119479"/>
                <a:gd name="connsiteX11" fmla="*/ 49504 w 49504"/>
                <a:gd name="connsiteY11" fmla="*/ 666737 h 1119479"/>
                <a:gd name="connsiteX12" fmla="*/ 24752 w 49504"/>
                <a:gd name="connsiteY12" fmla="*/ 691489 h 1119479"/>
                <a:gd name="connsiteX13" fmla="*/ 0 w 49504"/>
                <a:gd name="connsiteY13" fmla="*/ 666737 h 1119479"/>
                <a:gd name="connsiteX14" fmla="*/ 24752 w 49504"/>
                <a:gd name="connsiteY14" fmla="*/ 641985 h 1119479"/>
                <a:gd name="connsiteX15" fmla="*/ 24752 w 49504"/>
                <a:gd name="connsiteY15" fmla="*/ 427990 h 1119479"/>
                <a:gd name="connsiteX16" fmla="*/ 49504 w 49504"/>
                <a:gd name="connsiteY16" fmla="*/ 452742 h 1119479"/>
                <a:gd name="connsiteX17" fmla="*/ 24752 w 49504"/>
                <a:gd name="connsiteY17" fmla="*/ 477494 h 1119479"/>
                <a:gd name="connsiteX18" fmla="*/ 0 w 49504"/>
                <a:gd name="connsiteY18" fmla="*/ 452742 h 1119479"/>
                <a:gd name="connsiteX19" fmla="*/ 24752 w 49504"/>
                <a:gd name="connsiteY19" fmla="*/ 427990 h 1119479"/>
                <a:gd name="connsiteX20" fmla="*/ 24752 w 49504"/>
                <a:gd name="connsiteY20" fmla="*/ 213995 h 1119479"/>
                <a:gd name="connsiteX21" fmla="*/ 49504 w 49504"/>
                <a:gd name="connsiteY21" fmla="*/ 238747 h 1119479"/>
                <a:gd name="connsiteX22" fmla="*/ 24752 w 49504"/>
                <a:gd name="connsiteY22" fmla="*/ 263499 h 1119479"/>
                <a:gd name="connsiteX23" fmla="*/ 0 w 49504"/>
                <a:gd name="connsiteY23" fmla="*/ 238747 h 1119479"/>
                <a:gd name="connsiteX24" fmla="*/ 24752 w 49504"/>
                <a:gd name="connsiteY24" fmla="*/ 213995 h 1119479"/>
                <a:gd name="connsiteX25" fmla="*/ 24752 w 49504"/>
                <a:gd name="connsiteY25" fmla="*/ 0 h 1119479"/>
                <a:gd name="connsiteX26" fmla="*/ 49504 w 49504"/>
                <a:gd name="connsiteY26" fmla="*/ 24752 h 1119479"/>
                <a:gd name="connsiteX27" fmla="*/ 24752 w 49504"/>
                <a:gd name="connsiteY27" fmla="*/ 49504 h 1119479"/>
                <a:gd name="connsiteX28" fmla="*/ 0 w 49504"/>
                <a:gd name="connsiteY28" fmla="*/ 24752 h 1119479"/>
                <a:gd name="connsiteX29" fmla="*/ 24752 w 49504"/>
                <a:gd name="connsiteY29" fmla="*/ 0 h 1119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504" h="1119479">
                  <a:moveTo>
                    <a:pt x="24752" y="1069975"/>
                  </a:moveTo>
                  <a:cubicBezTo>
                    <a:pt x="38422" y="1069975"/>
                    <a:pt x="49504" y="1081057"/>
                    <a:pt x="49504" y="1094727"/>
                  </a:cubicBezTo>
                  <a:cubicBezTo>
                    <a:pt x="49504" y="1108397"/>
                    <a:pt x="38422" y="1119479"/>
                    <a:pt x="24752" y="1119479"/>
                  </a:cubicBezTo>
                  <a:cubicBezTo>
                    <a:pt x="11082" y="1119479"/>
                    <a:pt x="0" y="1108397"/>
                    <a:pt x="0" y="1094727"/>
                  </a:cubicBezTo>
                  <a:cubicBezTo>
                    <a:pt x="0" y="1081057"/>
                    <a:pt x="11082" y="1069975"/>
                    <a:pt x="24752" y="1069975"/>
                  </a:cubicBezTo>
                  <a:close/>
                  <a:moveTo>
                    <a:pt x="24752" y="855980"/>
                  </a:moveTo>
                  <a:cubicBezTo>
                    <a:pt x="38422" y="855980"/>
                    <a:pt x="49504" y="867062"/>
                    <a:pt x="49504" y="880732"/>
                  </a:cubicBezTo>
                  <a:cubicBezTo>
                    <a:pt x="49504" y="894402"/>
                    <a:pt x="38422" y="905484"/>
                    <a:pt x="24752" y="905484"/>
                  </a:cubicBezTo>
                  <a:cubicBezTo>
                    <a:pt x="11082" y="905484"/>
                    <a:pt x="0" y="894402"/>
                    <a:pt x="0" y="880732"/>
                  </a:cubicBezTo>
                  <a:cubicBezTo>
                    <a:pt x="0" y="867062"/>
                    <a:pt x="11082" y="855980"/>
                    <a:pt x="24752" y="855980"/>
                  </a:cubicBezTo>
                  <a:close/>
                  <a:moveTo>
                    <a:pt x="24752" y="641985"/>
                  </a:moveTo>
                  <a:cubicBezTo>
                    <a:pt x="38422" y="641985"/>
                    <a:pt x="49504" y="653067"/>
                    <a:pt x="49504" y="666737"/>
                  </a:cubicBezTo>
                  <a:cubicBezTo>
                    <a:pt x="49504" y="680407"/>
                    <a:pt x="38422" y="691489"/>
                    <a:pt x="24752" y="691489"/>
                  </a:cubicBezTo>
                  <a:cubicBezTo>
                    <a:pt x="11082" y="691489"/>
                    <a:pt x="0" y="680407"/>
                    <a:pt x="0" y="666737"/>
                  </a:cubicBezTo>
                  <a:cubicBezTo>
                    <a:pt x="0" y="653067"/>
                    <a:pt x="11082" y="641985"/>
                    <a:pt x="24752" y="641985"/>
                  </a:cubicBezTo>
                  <a:close/>
                  <a:moveTo>
                    <a:pt x="24752" y="427990"/>
                  </a:moveTo>
                  <a:cubicBezTo>
                    <a:pt x="38422" y="427990"/>
                    <a:pt x="49504" y="439072"/>
                    <a:pt x="49504" y="452742"/>
                  </a:cubicBezTo>
                  <a:cubicBezTo>
                    <a:pt x="49504" y="466412"/>
                    <a:pt x="38422" y="477494"/>
                    <a:pt x="24752" y="477494"/>
                  </a:cubicBezTo>
                  <a:cubicBezTo>
                    <a:pt x="11082" y="477494"/>
                    <a:pt x="0" y="466412"/>
                    <a:pt x="0" y="452742"/>
                  </a:cubicBezTo>
                  <a:cubicBezTo>
                    <a:pt x="0" y="439072"/>
                    <a:pt x="11082" y="427990"/>
                    <a:pt x="24752" y="427990"/>
                  </a:cubicBezTo>
                  <a:close/>
                  <a:moveTo>
                    <a:pt x="24752" y="213995"/>
                  </a:moveTo>
                  <a:cubicBezTo>
                    <a:pt x="38422" y="213995"/>
                    <a:pt x="49504" y="225077"/>
                    <a:pt x="49504" y="238747"/>
                  </a:cubicBezTo>
                  <a:cubicBezTo>
                    <a:pt x="49504" y="252417"/>
                    <a:pt x="38422" y="263499"/>
                    <a:pt x="24752" y="263499"/>
                  </a:cubicBezTo>
                  <a:cubicBezTo>
                    <a:pt x="11082" y="263499"/>
                    <a:pt x="0" y="252417"/>
                    <a:pt x="0" y="238747"/>
                  </a:cubicBezTo>
                  <a:cubicBezTo>
                    <a:pt x="0" y="225077"/>
                    <a:pt x="11082" y="213995"/>
                    <a:pt x="24752" y="213995"/>
                  </a:cubicBezTo>
                  <a:close/>
                  <a:moveTo>
                    <a:pt x="24752" y="0"/>
                  </a:moveTo>
                  <a:cubicBezTo>
                    <a:pt x="38422" y="0"/>
                    <a:pt x="49504" y="11082"/>
                    <a:pt x="49504" y="24752"/>
                  </a:cubicBezTo>
                  <a:cubicBezTo>
                    <a:pt x="49504" y="38422"/>
                    <a:pt x="38422" y="49504"/>
                    <a:pt x="24752" y="49504"/>
                  </a:cubicBezTo>
                  <a:cubicBezTo>
                    <a:pt x="11082" y="49504"/>
                    <a:pt x="0" y="38422"/>
                    <a:pt x="0" y="24752"/>
                  </a:cubicBezTo>
                  <a:cubicBezTo>
                    <a:pt x="0" y="11082"/>
                    <a:pt x="11082" y="0"/>
                    <a:pt x="24752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D3A18CB-9D9F-4C16-8532-D0E8C0DF3A1D}"/>
              </a:ext>
            </a:extLst>
          </p:cNvPr>
          <p:cNvGrpSpPr/>
          <p:nvPr/>
        </p:nvGrpSpPr>
        <p:grpSpPr>
          <a:xfrm>
            <a:off x="1259074" y="3791943"/>
            <a:ext cx="1547974" cy="2657393"/>
            <a:chOff x="1259074" y="3791943"/>
            <a:chExt cx="1547974" cy="2657393"/>
          </a:xfrm>
        </p:grpSpPr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A72E66B4-FB53-4782-83C6-5FE0F5AFC7B1}"/>
                </a:ext>
              </a:extLst>
            </p:cNvPr>
            <p:cNvSpPr/>
            <p:nvPr/>
          </p:nvSpPr>
          <p:spPr>
            <a:xfrm>
              <a:off x="1753750" y="5001736"/>
              <a:ext cx="553868" cy="450789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5F33C5BE-B81C-42AA-95A1-8499C83CD688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4D42CCC2-1EBF-4C31-92B7-245F139814F7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F17D5A77-2835-464E-8E06-CBC58269C5F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96EFD1E8-8BED-4B74-AF40-008961DE18DC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54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5F3D044-C04D-497D-A3E5-F52E596E3376}"/>
                </a:ext>
              </a:extLst>
            </p:cNvPr>
            <p:cNvGrpSpPr/>
            <p:nvPr/>
          </p:nvGrpSpPr>
          <p:grpSpPr>
            <a:xfrm>
              <a:off x="1457325" y="4395651"/>
              <a:ext cx="1117600" cy="757374"/>
              <a:chOff x="7463927" y="1789359"/>
              <a:chExt cx="946143" cy="682796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DBA21F0-0779-4BDD-9731-CBAE71F9CB3A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161016D9-65D1-483C-8849-4C8D6295D87A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正方形/長方形 444">
              <a:extLst>
                <a:ext uri="{FF2B5EF4-FFF2-40B4-BE49-F238E27FC236}">
                  <a16:creationId xmlns:a16="http://schemas.microsoft.com/office/drawing/2014/main" id="{7BF6C705-F38B-4F08-A719-BD513105739A}"/>
                </a:ext>
              </a:extLst>
            </p:cNvPr>
            <p:cNvSpPr/>
            <p:nvPr/>
          </p:nvSpPr>
          <p:spPr>
            <a:xfrm flipH="1">
              <a:off x="2571607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6" name="台形 445">
              <a:extLst>
                <a:ext uri="{FF2B5EF4-FFF2-40B4-BE49-F238E27FC236}">
                  <a16:creationId xmlns:a16="http://schemas.microsoft.com/office/drawing/2014/main" id="{ABC79DC4-CD41-433B-8959-3688FBD1FBC0}"/>
                </a:ext>
              </a:extLst>
            </p:cNvPr>
            <p:cNvSpPr/>
            <p:nvPr/>
          </p:nvSpPr>
          <p:spPr>
            <a:xfrm flipH="1">
              <a:off x="2263212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359F5967-0BFC-4B5D-A1C6-3070CD0F6376}"/>
                </a:ext>
              </a:extLst>
            </p:cNvPr>
            <p:cNvSpPr/>
            <p:nvPr/>
          </p:nvSpPr>
          <p:spPr>
            <a:xfrm>
              <a:off x="1359837" y="6253961"/>
              <a:ext cx="136317" cy="1953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8" name="台形 447">
              <a:extLst>
                <a:ext uri="{FF2B5EF4-FFF2-40B4-BE49-F238E27FC236}">
                  <a16:creationId xmlns:a16="http://schemas.microsoft.com/office/drawing/2014/main" id="{FD1BD5A2-A94C-42B0-BC40-00B580B588A5}"/>
                </a:ext>
              </a:extLst>
            </p:cNvPr>
            <p:cNvSpPr/>
            <p:nvPr/>
          </p:nvSpPr>
          <p:spPr>
            <a:xfrm>
              <a:off x="1259074" y="5487805"/>
              <a:ext cx="543836" cy="808884"/>
            </a:xfrm>
            <a:prstGeom prst="trapezoid">
              <a:avLst>
                <a:gd name="adj" fmla="val 40088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E28E677-946C-4408-AA80-7FE9783D16F8}"/>
                </a:ext>
              </a:extLst>
            </p:cNvPr>
            <p:cNvSpPr/>
            <p:nvPr/>
          </p:nvSpPr>
          <p:spPr>
            <a:xfrm>
              <a:off x="1457325" y="5276934"/>
              <a:ext cx="1153114" cy="1172402"/>
            </a:xfrm>
            <a:custGeom>
              <a:avLst/>
              <a:gdLst>
                <a:gd name="connsiteX0" fmla="*/ 323933 w 1153114"/>
                <a:gd name="connsiteY0" fmla="*/ 0 h 1172402"/>
                <a:gd name="connsiteX1" fmla="*/ 328688 w 1153114"/>
                <a:gd name="connsiteY1" fmla="*/ 0 h 1172402"/>
                <a:gd name="connsiteX2" fmla="*/ 351700 w 1153114"/>
                <a:gd name="connsiteY2" fmla="*/ 42397 h 1172402"/>
                <a:gd name="connsiteX3" fmla="*/ 576557 w 1153114"/>
                <a:gd name="connsiteY3" fmla="*/ 161952 h 1172402"/>
                <a:gd name="connsiteX4" fmla="*/ 801414 w 1153114"/>
                <a:gd name="connsiteY4" fmla="*/ 42397 h 1172402"/>
                <a:gd name="connsiteX5" fmla="*/ 824426 w 1153114"/>
                <a:gd name="connsiteY5" fmla="*/ 0 h 1172402"/>
                <a:gd name="connsiteX6" fmla="*/ 829181 w 1153114"/>
                <a:gd name="connsiteY6" fmla="*/ 0 h 1172402"/>
                <a:gd name="connsiteX7" fmla="*/ 1153114 w 1153114"/>
                <a:gd name="connsiteY7" fmla="*/ 323933 h 1172402"/>
                <a:gd name="connsiteX8" fmla="*/ 1153114 w 1153114"/>
                <a:gd name="connsiteY8" fmla="*/ 1172402 h 1172402"/>
                <a:gd name="connsiteX9" fmla="*/ 0 w 1153114"/>
                <a:gd name="connsiteY9" fmla="*/ 1172402 h 1172402"/>
                <a:gd name="connsiteX10" fmla="*/ 0 w 1153114"/>
                <a:gd name="connsiteY10" fmla="*/ 323933 h 1172402"/>
                <a:gd name="connsiteX11" fmla="*/ 323933 w 1153114"/>
                <a:gd name="connsiteY11" fmla="*/ 0 h 1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3114" h="1172402">
                  <a:moveTo>
                    <a:pt x="323933" y="0"/>
                  </a:moveTo>
                  <a:lnTo>
                    <a:pt x="328688" y="0"/>
                  </a:lnTo>
                  <a:lnTo>
                    <a:pt x="351700" y="42397"/>
                  </a:lnTo>
                  <a:cubicBezTo>
                    <a:pt x="400431" y="114528"/>
                    <a:pt x="482956" y="161952"/>
                    <a:pt x="576557" y="161952"/>
                  </a:cubicBezTo>
                  <a:cubicBezTo>
                    <a:pt x="670158" y="161952"/>
                    <a:pt x="752683" y="114528"/>
                    <a:pt x="801414" y="42397"/>
                  </a:cubicBezTo>
                  <a:lnTo>
                    <a:pt x="824426" y="0"/>
                  </a:lnTo>
                  <a:lnTo>
                    <a:pt x="829181" y="0"/>
                  </a:lnTo>
                  <a:cubicBezTo>
                    <a:pt x="1008084" y="0"/>
                    <a:pt x="1153114" y="145030"/>
                    <a:pt x="1153114" y="323933"/>
                  </a:cubicBezTo>
                  <a:lnTo>
                    <a:pt x="1153114" y="1172402"/>
                  </a:lnTo>
                  <a:lnTo>
                    <a:pt x="0" y="1172402"/>
                  </a:lnTo>
                  <a:lnTo>
                    <a:pt x="0" y="323933"/>
                  </a:lnTo>
                  <a:cubicBezTo>
                    <a:pt x="0" y="145030"/>
                    <a:pt x="145030" y="0"/>
                    <a:pt x="323933" y="0"/>
                  </a:cubicBezTo>
                  <a:close/>
                </a:path>
              </a:pathLst>
            </a:custGeom>
            <a:pattFill prst="dkHorz">
              <a:fgClr>
                <a:srgbClr val="00B0F0"/>
              </a:fgClr>
              <a:bgClr>
                <a:schemeClr val="bg1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032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pptxe13_マスクを着用した夏服の男の子のイラスト</dc:title>
  <dc:subject>pptxe13_マスクを着用した夏服の男の子のイラスト</dc:subject>
  <dc:creator>でじけろお</dc:creator>
  <cp:revision>1</cp:revision>
  <dcterms:created xsi:type="dcterms:W3CDTF">2018-05-20T00:31:01Z</dcterms:created>
  <dcterms:modified xsi:type="dcterms:W3CDTF">2020-06-22T01:47:46Z</dcterms:modified>
  <cp:version>1</cp:version>
</cp:coreProperties>
</file>